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0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o" initials="r" lastIdx="0" clrIdx="0">
    <p:extLst>
      <p:ext uri="{19B8F6BF-5375-455C-9EA6-DF929625EA0E}">
        <p15:presenceInfo xmlns:p15="http://schemas.microsoft.com/office/powerpoint/2012/main" userId="rena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8B4E33-DDDC-40CD-AA83-A8A518A1B8D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9BFCEA8-B619-490A-8B18-4A2068B51867}">
      <dgm:prSet phldrT="[Texto]"/>
      <dgm:spPr/>
      <dgm:t>
        <a:bodyPr/>
        <a:lstStyle/>
        <a:p>
          <a:r>
            <a:rPr lang="pt-BR" dirty="0" smtClean="0"/>
            <a:t>Escolha do Tema</a:t>
          </a:r>
          <a:endParaRPr lang="pt-BR" dirty="0"/>
        </a:p>
      </dgm:t>
    </dgm:pt>
    <dgm:pt modelId="{76F9A0F1-D8DB-452F-B8F7-D329C73FBC60}" type="parTrans" cxnId="{4C0971BC-4993-4AAE-B145-FE5781C2C4B2}">
      <dgm:prSet/>
      <dgm:spPr/>
      <dgm:t>
        <a:bodyPr/>
        <a:lstStyle/>
        <a:p>
          <a:endParaRPr lang="pt-BR"/>
        </a:p>
      </dgm:t>
    </dgm:pt>
    <dgm:pt modelId="{2475EAA7-BC93-46CA-A864-062F31F22287}" type="sibTrans" cxnId="{4C0971BC-4993-4AAE-B145-FE5781C2C4B2}">
      <dgm:prSet/>
      <dgm:spPr/>
      <dgm:t>
        <a:bodyPr/>
        <a:lstStyle/>
        <a:p>
          <a:endParaRPr lang="pt-BR"/>
        </a:p>
      </dgm:t>
    </dgm:pt>
    <dgm:pt modelId="{A543D918-62F9-4FFA-BECC-5815431BE48E}">
      <dgm:prSet phldrT="[Texto]"/>
      <dgm:spPr/>
      <dgm:t>
        <a:bodyPr/>
        <a:lstStyle/>
        <a:p>
          <a:r>
            <a:rPr lang="pt-BR" dirty="0" smtClean="0"/>
            <a:t>Pesquisa Bibliográfica</a:t>
          </a:r>
          <a:endParaRPr lang="pt-BR" dirty="0"/>
        </a:p>
      </dgm:t>
    </dgm:pt>
    <dgm:pt modelId="{5C1A89E3-67B1-4814-A75B-34818F7B418B}" type="parTrans" cxnId="{12D99E7C-9BB0-4845-AE41-7E2F6EEBE32A}">
      <dgm:prSet/>
      <dgm:spPr/>
      <dgm:t>
        <a:bodyPr/>
        <a:lstStyle/>
        <a:p>
          <a:endParaRPr lang="pt-BR"/>
        </a:p>
      </dgm:t>
    </dgm:pt>
    <dgm:pt modelId="{78850F73-82F5-4B6E-94E6-31722FFC31BA}" type="sibTrans" cxnId="{12D99E7C-9BB0-4845-AE41-7E2F6EEBE32A}">
      <dgm:prSet/>
      <dgm:spPr/>
      <dgm:t>
        <a:bodyPr/>
        <a:lstStyle/>
        <a:p>
          <a:endParaRPr lang="pt-BR"/>
        </a:p>
      </dgm:t>
    </dgm:pt>
    <dgm:pt modelId="{5F2AAC51-3A96-4B1B-859B-550AB9FCBC45}">
      <dgm:prSet phldrT="[Texto]"/>
      <dgm:spPr/>
      <dgm:t>
        <a:bodyPr/>
        <a:lstStyle/>
        <a:p>
          <a:r>
            <a:rPr lang="pt-BR" dirty="0" smtClean="0"/>
            <a:t>Justificativa </a:t>
          </a:r>
          <a:endParaRPr lang="pt-BR" dirty="0"/>
        </a:p>
      </dgm:t>
    </dgm:pt>
    <dgm:pt modelId="{07679B22-3173-4B40-8A1B-AB04E37BBCA6}" type="parTrans" cxnId="{E79AF971-EFCD-456E-A951-C0F0B41775DE}">
      <dgm:prSet/>
      <dgm:spPr/>
      <dgm:t>
        <a:bodyPr/>
        <a:lstStyle/>
        <a:p>
          <a:endParaRPr lang="pt-BR"/>
        </a:p>
      </dgm:t>
    </dgm:pt>
    <dgm:pt modelId="{B20F17CC-C7EC-4611-96C6-6AB2783AFC1A}" type="sibTrans" cxnId="{E79AF971-EFCD-456E-A951-C0F0B41775DE}">
      <dgm:prSet/>
      <dgm:spPr/>
      <dgm:t>
        <a:bodyPr/>
        <a:lstStyle/>
        <a:p>
          <a:endParaRPr lang="pt-BR"/>
        </a:p>
      </dgm:t>
    </dgm:pt>
    <dgm:pt modelId="{6092B43A-67AF-4550-954B-D72F000FB61E}">
      <dgm:prSet phldrT="[Texto]"/>
      <dgm:spPr/>
      <dgm:t>
        <a:bodyPr/>
        <a:lstStyle/>
        <a:p>
          <a:r>
            <a:rPr lang="pt-BR" dirty="0" smtClean="0"/>
            <a:t>Formulação do Problema</a:t>
          </a:r>
          <a:endParaRPr lang="pt-BR" dirty="0"/>
        </a:p>
      </dgm:t>
    </dgm:pt>
    <dgm:pt modelId="{4824FDCF-66A2-408A-99B5-28DD2F1DC838}" type="parTrans" cxnId="{3EEE46C9-FEBE-4CBC-98D3-4CE83C8875F5}">
      <dgm:prSet/>
      <dgm:spPr/>
      <dgm:t>
        <a:bodyPr/>
        <a:lstStyle/>
        <a:p>
          <a:endParaRPr lang="pt-BR"/>
        </a:p>
      </dgm:t>
    </dgm:pt>
    <dgm:pt modelId="{192A1590-0F1B-44F6-8731-C88E960A4F5C}" type="sibTrans" cxnId="{3EEE46C9-FEBE-4CBC-98D3-4CE83C8875F5}">
      <dgm:prSet/>
      <dgm:spPr/>
      <dgm:t>
        <a:bodyPr/>
        <a:lstStyle/>
        <a:p>
          <a:endParaRPr lang="pt-BR"/>
        </a:p>
      </dgm:t>
    </dgm:pt>
    <dgm:pt modelId="{54995C4A-66D2-4222-AB6E-FCBA76FC276A}">
      <dgm:prSet phldrT="[Texto]"/>
      <dgm:spPr/>
      <dgm:t>
        <a:bodyPr/>
        <a:lstStyle/>
        <a:p>
          <a:r>
            <a:rPr lang="pt-BR" dirty="0" smtClean="0"/>
            <a:t>Determinação de Objetivos </a:t>
          </a:r>
          <a:endParaRPr lang="pt-BR" dirty="0"/>
        </a:p>
      </dgm:t>
    </dgm:pt>
    <dgm:pt modelId="{423D1639-DBA2-4537-A1F2-20EE2270461B}" type="parTrans" cxnId="{573C681B-7EA5-44FF-95C9-A25CACD2BA15}">
      <dgm:prSet/>
      <dgm:spPr/>
      <dgm:t>
        <a:bodyPr/>
        <a:lstStyle/>
        <a:p>
          <a:endParaRPr lang="pt-BR"/>
        </a:p>
      </dgm:t>
    </dgm:pt>
    <dgm:pt modelId="{3F02D626-35B7-469A-9CAC-AE6E3B3AFDA6}" type="sibTrans" cxnId="{573C681B-7EA5-44FF-95C9-A25CACD2BA15}">
      <dgm:prSet/>
      <dgm:spPr/>
      <dgm:t>
        <a:bodyPr/>
        <a:lstStyle/>
        <a:p>
          <a:endParaRPr lang="pt-BR"/>
        </a:p>
      </dgm:t>
    </dgm:pt>
    <dgm:pt modelId="{4F4F9FD6-C89F-48D4-B370-9B8BA7BAE18A}" type="pres">
      <dgm:prSet presAssocID="{D78B4E33-DDDC-40CD-AA83-A8A518A1B8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5911A26-388C-4D06-9519-441D7165D2DA}" type="pres">
      <dgm:prSet presAssocID="{E9BFCEA8-B619-490A-8B18-4A2068B5186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E1C5C2-3760-43D9-B982-529E365EEF2C}" type="pres">
      <dgm:prSet presAssocID="{E9BFCEA8-B619-490A-8B18-4A2068B51867}" presName="spNode" presStyleCnt="0"/>
      <dgm:spPr/>
    </dgm:pt>
    <dgm:pt modelId="{2027A825-48CC-49AC-853B-87C6CEBA9792}" type="pres">
      <dgm:prSet presAssocID="{2475EAA7-BC93-46CA-A864-062F31F22287}" presName="sibTrans" presStyleLbl="sibTrans1D1" presStyleIdx="0" presStyleCnt="5"/>
      <dgm:spPr/>
      <dgm:t>
        <a:bodyPr/>
        <a:lstStyle/>
        <a:p>
          <a:endParaRPr lang="pt-BR"/>
        </a:p>
      </dgm:t>
    </dgm:pt>
    <dgm:pt modelId="{0157DACC-9085-455A-842D-433536BA773F}" type="pres">
      <dgm:prSet presAssocID="{A543D918-62F9-4FFA-BECC-5815431BE48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5F64AE-4FB4-43C3-A22E-FF6810C19621}" type="pres">
      <dgm:prSet presAssocID="{A543D918-62F9-4FFA-BECC-5815431BE48E}" presName="spNode" presStyleCnt="0"/>
      <dgm:spPr/>
    </dgm:pt>
    <dgm:pt modelId="{05C626C3-A35C-49BF-9D6C-4E93171A8984}" type="pres">
      <dgm:prSet presAssocID="{78850F73-82F5-4B6E-94E6-31722FFC31BA}" presName="sibTrans" presStyleLbl="sibTrans1D1" presStyleIdx="1" presStyleCnt="5"/>
      <dgm:spPr/>
      <dgm:t>
        <a:bodyPr/>
        <a:lstStyle/>
        <a:p>
          <a:endParaRPr lang="pt-BR"/>
        </a:p>
      </dgm:t>
    </dgm:pt>
    <dgm:pt modelId="{67C56A80-CEAC-4D0A-BC48-8430822BBF8B}" type="pres">
      <dgm:prSet presAssocID="{5F2AAC51-3A96-4B1B-859B-550AB9FCBC4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4C624B-7859-42BE-A890-DE6E2A7C7906}" type="pres">
      <dgm:prSet presAssocID="{5F2AAC51-3A96-4B1B-859B-550AB9FCBC45}" presName="spNode" presStyleCnt="0"/>
      <dgm:spPr/>
    </dgm:pt>
    <dgm:pt modelId="{39260400-1373-44DB-A4CF-255FE7A40A10}" type="pres">
      <dgm:prSet presAssocID="{B20F17CC-C7EC-4611-96C6-6AB2783AFC1A}" presName="sibTrans" presStyleLbl="sibTrans1D1" presStyleIdx="2" presStyleCnt="5"/>
      <dgm:spPr/>
      <dgm:t>
        <a:bodyPr/>
        <a:lstStyle/>
        <a:p>
          <a:endParaRPr lang="pt-BR"/>
        </a:p>
      </dgm:t>
    </dgm:pt>
    <dgm:pt modelId="{076EC893-2A8E-409F-8AC0-DDA86F18ABCF}" type="pres">
      <dgm:prSet presAssocID="{6092B43A-67AF-4550-954B-D72F000FB61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BC506B-6C89-4A3C-BEF5-927CE415016B}" type="pres">
      <dgm:prSet presAssocID="{6092B43A-67AF-4550-954B-D72F000FB61E}" presName="spNode" presStyleCnt="0"/>
      <dgm:spPr/>
    </dgm:pt>
    <dgm:pt modelId="{DA200F82-F9C9-42E4-A950-2A2879293480}" type="pres">
      <dgm:prSet presAssocID="{192A1590-0F1B-44F6-8731-C88E960A4F5C}" presName="sibTrans" presStyleLbl="sibTrans1D1" presStyleIdx="3" presStyleCnt="5"/>
      <dgm:spPr/>
      <dgm:t>
        <a:bodyPr/>
        <a:lstStyle/>
        <a:p>
          <a:endParaRPr lang="pt-BR"/>
        </a:p>
      </dgm:t>
    </dgm:pt>
    <dgm:pt modelId="{3C53030C-5635-405E-AAB5-423E96FFAB39}" type="pres">
      <dgm:prSet presAssocID="{54995C4A-66D2-4222-AB6E-FCBA76FC276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A538CA-CF0A-4BE5-AAAA-4E2B94EA6081}" type="pres">
      <dgm:prSet presAssocID="{54995C4A-66D2-4222-AB6E-FCBA76FC276A}" presName="spNode" presStyleCnt="0"/>
      <dgm:spPr/>
    </dgm:pt>
    <dgm:pt modelId="{BF0B3D22-75BB-47B4-BB28-6EB339938A66}" type="pres">
      <dgm:prSet presAssocID="{3F02D626-35B7-469A-9CAC-AE6E3B3AFDA6}" presName="sibTrans" presStyleLbl="sibTrans1D1" presStyleIdx="4" presStyleCnt="5"/>
      <dgm:spPr/>
      <dgm:t>
        <a:bodyPr/>
        <a:lstStyle/>
        <a:p>
          <a:endParaRPr lang="pt-BR"/>
        </a:p>
      </dgm:t>
    </dgm:pt>
  </dgm:ptLst>
  <dgm:cxnLst>
    <dgm:cxn modelId="{3EEE46C9-FEBE-4CBC-98D3-4CE83C8875F5}" srcId="{D78B4E33-DDDC-40CD-AA83-A8A518A1B8DF}" destId="{6092B43A-67AF-4550-954B-D72F000FB61E}" srcOrd="3" destOrd="0" parTransId="{4824FDCF-66A2-408A-99B5-28DD2F1DC838}" sibTransId="{192A1590-0F1B-44F6-8731-C88E960A4F5C}"/>
    <dgm:cxn modelId="{684D935A-2C38-4A64-B776-3B56A8BDBFED}" type="presOf" srcId="{54995C4A-66D2-4222-AB6E-FCBA76FC276A}" destId="{3C53030C-5635-405E-AAB5-423E96FFAB39}" srcOrd="0" destOrd="0" presId="urn:microsoft.com/office/officeart/2005/8/layout/cycle5"/>
    <dgm:cxn modelId="{573C681B-7EA5-44FF-95C9-A25CACD2BA15}" srcId="{D78B4E33-DDDC-40CD-AA83-A8A518A1B8DF}" destId="{54995C4A-66D2-4222-AB6E-FCBA76FC276A}" srcOrd="4" destOrd="0" parTransId="{423D1639-DBA2-4537-A1F2-20EE2270461B}" sibTransId="{3F02D626-35B7-469A-9CAC-AE6E3B3AFDA6}"/>
    <dgm:cxn modelId="{52A1BCE2-C61E-4450-A8AA-464F839879E2}" type="presOf" srcId="{A543D918-62F9-4FFA-BECC-5815431BE48E}" destId="{0157DACC-9085-455A-842D-433536BA773F}" srcOrd="0" destOrd="0" presId="urn:microsoft.com/office/officeart/2005/8/layout/cycle5"/>
    <dgm:cxn modelId="{1A7B414D-9D16-4E6B-B79C-377E0F2878CC}" type="presOf" srcId="{5F2AAC51-3A96-4B1B-859B-550AB9FCBC45}" destId="{67C56A80-CEAC-4D0A-BC48-8430822BBF8B}" srcOrd="0" destOrd="0" presId="urn:microsoft.com/office/officeart/2005/8/layout/cycle5"/>
    <dgm:cxn modelId="{12D99E7C-9BB0-4845-AE41-7E2F6EEBE32A}" srcId="{D78B4E33-DDDC-40CD-AA83-A8A518A1B8DF}" destId="{A543D918-62F9-4FFA-BECC-5815431BE48E}" srcOrd="1" destOrd="0" parTransId="{5C1A89E3-67B1-4814-A75B-34818F7B418B}" sibTransId="{78850F73-82F5-4B6E-94E6-31722FFC31BA}"/>
    <dgm:cxn modelId="{E79AF971-EFCD-456E-A951-C0F0B41775DE}" srcId="{D78B4E33-DDDC-40CD-AA83-A8A518A1B8DF}" destId="{5F2AAC51-3A96-4B1B-859B-550AB9FCBC45}" srcOrd="2" destOrd="0" parTransId="{07679B22-3173-4B40-8A1B-AB04E37BBCA6}" sibTransId="{B20F17CC-C7EC-4611-96C6-6AB2783AFC1A}"/>
    <dgm:cxn modelId="{57A8EE57-C2A2-4B97-992D-CA41C53FB1B1}" type="presOf" srcId="{B20F17CC-C7EC-4611-96C6-6AB2783AFC1A}" destId="{39260400-1373-44DB-A4CF-255FE7A40A10}" srcOrd="0" destOrd="0" presId="urn:microsoft.com/office/officeart/2005/8/layout/cycle5"/>
    <dgm:cxn modelId="{C27DCB8F-BC6E-4461-AE59-05EF9C46AAD6}" type="presOf" srcId="{2475EAA7-BC93-46CA-A864-062F31F22287}" destId="{2027A825-48CC-49AC-853B-87C6CEBA9792}" srcOrd="0" destOrd="0" presId="urn:microsoft.com/office/officeart/2005/8/layout/cycle5"/>
    <dgm:cxn modelId="{4525F0B1-52BC-4B1F-B94B-92E7DAF09A0C}" type="presOf" srcId="{78850F73-82F5-4B6E-94E6-31722FFC31BA}" destId="{05C626C3-A35C-49BF-9D6C-4E93171A8984}" srcOrd="0" destOrd="0" presId="urn:microsoft.com/office/officeart/2005/8/layout/cycle5"/>
    <dgm:cxn modelId="{C6FEECCC-594D-40DB-BB91-6019CD05E6AF}" type="presOf" srcId="{D78B4E33-DDDC-40CD-AA83-A8A518A1B8DF}" destId="{4F4F9FD6-C89F-48D4-B370-9B8BA7BAE18A}" srcOrd="0" destOrd="0" presId="urn:microsoft.com/office/officeart/2005/8/layout/cycle5"/>
    <dgm:cxn modelId="{E6418C27-C13F-4431-9703-60FF7BD13071}" type="presOf" srcId="{192A1590-0F1B-44F6-8731-C88E960A4F5C}" destId="{DA200F82-F9C9-42E4-A950-2A2879293480}" srcOrd="0" destOrd="0" presId="urn:microsoft.com/office/officeart/2005/8/layout/cycle5"/>
    <dgm:cxn modelId="{A7570324-6778-42BD-B677-09481CA85C62}" type="presOf" srcId="{E9BFCEA8-B619-490A-8B18-4A2068B51867}" destId="{85911A26-388C-4D06-9519-441D7165D2DA}" srcOrd="0" destOrd="0" presId="urn:microsoft.com/office/officeart/2005/8/layout/cycle5"/>
    <dgm:cxn modelId="{696B1FA1-9A78-43CB-B7AE-505CABFDA425}" type="presOf" srcId="{6092B43A-67AF-4550-954B-D72F000FB61E}" destId="{076EC893-2A8E-409F-8AC0-DDA86F18ABCF}" srcOrd="0" destOrd="0" presId="urn:microsoft.com/office/officeart/2005/8/layout/cycle5"/>
    <dgm:cxn modelId="{4C0971BC-4993-4AAE-B145-FE5781C2C4B2}" srcId="{D78B4E33-DDDC-40CD-AA83-A8A518A1B8DF}" destId="{E9BFCEA8-B619-490A-8B18-4A2068B51867}" srcOrd="0" destOrd="0" parTransId="{76F9A0F1-D8DB-452F-B8F7-D329C73FBC60}" sibTransId="{2475EAA7-BC93-46CA-A864-062F31F22287}"/>
    <dgm:cxn modelId="{39C899A9-7655-4442-ADFB-828BB0D1DF65}" type="presOf" srcId="{3F02D626-35B7-469A-9CAC-AE6E3B3AFDA6}" destId="{BF0B3D22-75BB-47B4-BB28-6EB339938A66}" srcOrd="0" destOrd="0" presId="urn:microsoft.com/office/officeart/2005/8/layout/cycle5"/>
    <dgm:cxn modelId="{224FD00F-E65F-4993-9412-0D7BA85CF4DA}" type="presParOf" srcId="{4F4F9FD6-C89F-48D4-B370-9B8BA7BAE18A}" destId="{85911A26-388C-4D06-9519-441D7165D2DA}" srcOrd="0" destOrd="0" presId="urn:microsoft.com/office/officeart/2005/8/layout/cycle5"/>
    <dgm:cxn modelId="{8B7E635F-9C4D-4CA0-B0F0-B05D25E143B8}" type="presParOf" srcId="{4F4F9FD6-C89F-48D4-B370-9B8BA7BAE18A}" destId="{DBE1C5C2-3760-43D9-B982-529E365EEF2C}" srcOrd="1" destOrd="0" presId="urn:microsoft.com/office/officeart/2005/8/layout/cycle5"/>
    <dgm:cxn modelId="{C5F1DB5E-5B08-455D-B8C1-EE6059EA8A74}" type="presParOf" srcId="{4F4F9FD6-C89F-48D4-B370-9B8BA7BAE18A}" destId="{2027A825-48CC-49AC-853B-87C6CEBA9792}" srcOrd="2" destOrd="0" presId="urn:microsoft.com/office/officeart/2005/8/layout/cycle5"/>
    <dgm:cxn modelId="{473DCDB7-365D-41EB-A8B5-0E3FBEE7915B}" type="presParOf" srcId="{4F4F9FD6-C89F-48D4-B370-9B8BA7BAE18A}" destId="{0157DACC-9085-455A-842D-433536BA773F}" srcOrd="3" destOrd="0" presId="urn:microsoft.com/office/officeart/2005/8/layout/cycle5"/>
    <dgm:cxn modelId="{F0C8A734-8542-47C4-B5D5-E2CE291B2692}" type="presParOf" srcId="{4F4F9FD6-C89F-48D4-B370-9B8BA7BAE18A}" destId="{9F5F64AE-4FB4-43C3-A22E-FF6810C19621}" srcOrd="4" destOrd="0" presId="urn:microsoft.com/office/officeart/2005/8/layout/cycle5"/>
    <dgm:cxn modelId="{C085FC88-79E7-45CC-98D4-7EF6F5A7EFF8}" type="presParOf" srcId="{4F4F9FD6-C89F-48D4-B370-9B8BA7BAE18A}" destId="{05C626C3-A35C-49BF-9D6C-4E93171A8984}" srcOrd="5" destOrd="0" presId="urn:microsoft.com/office/officeart/2005/8/layout/cycle5"/>
    <dgm:cxn modelId="{F981CB0D-910C-474F-8057-CB4E773A2E40}" type="presParOf" srcId="{4F4F9FD6-C89F-48D4-B370-9B8BA7BAE18A}" destId="{67C56A80-CEAC-4D0A-BC48-8430822BBF8B}" srcOrd="6" destOrd="0" presId="urn:microsoft.com/office/officeart/2005/8/layout/cycle5"/>
    <dgm:cxn modelId="{41C7C4D0-B41C-41B6-9F14-83246460299E}" type="presParOf" srcId="{4F4F9FD6-C89F-48D4-B370-9B8BA7BAE18A}" destId="{E44C624B-7859-42BE-A890-DE6E2A7C7906}" srcOrd="7" destOrd="0" presId="urn:microsoft.com/office/officeart/2005/8/layout/cycle5"/>
    <dgm:cxn modelId="{6981293F-DF1C-42AE-9C94-209433FD942B}" type="presParOf" srcId="{4F4F9FD6-C89F-48D4-B370-9B8BA7BAE18A}" destId="{39260400-1373-44DB-A4CF-255FE7A40A10}" srcOrd="8" destOrd="0" presId="urn:microsoft.com/office/officeart/2005/8/layout/cycle5"/>
    <dgm:cxn modelId="{E0811902-0FC5-43FD-8A70-98BDE9D0EE97}" type="presParOf" srcId="{4F4F9FD6-C89F-48D4-B370-9B8BA7BAE18A}" destId="{076EC893-2A8E-409F-8AC0-DDA86F18ABCF}" srcOrd="9" destOrd="0" presId="urn:microsoft.com/office/officeart/2005/8/layout/cycle5"/>
    <dgm:cxn modelId="{07D887C9-95AE-49F5-9092-22DC1D86C4DE}" type="presParOf" srcId="{4F4F9FD6-C89F-48D4-B370-9B8BA7BAE18A}" destId="{55BC506B-6C89-4A3C-BEF5-927CE415016B}" srcOrd="10" destOrd="0" presId="urn:microsoft.com/office/officeart/2005/8/layout/cycle5"/>
    <dgm:cxn modelId="{F8918720-DC91-41AF-81DB-B661476091E2}" type="presParOf" srcId="{4F4F9FD6-C89F-48D4-B370-9B8BA7BAE18A}" destId="{DA200F82-F9C9-42E4-A950-2A2879293480}" srcOrd="11" destOrd="0" presId="urn:microsoft.com/office/officeart/2005/8/layout/cycle5"/>
    <dgm:cxn modelId="{11EB3B0D-F0E7-49AA-B8D7-31D8BE81402B}" type="presParOf" srcId="{4F4F9FD6-C89F-48D4-B370-9B8BA7BAE18A}" destId="{3C53030C-5635-405E-AAB5-423E96FFAB39}" srcOrd="12" destOrd="0" presId="urn:microsoft.com/office/officeart/2005/8/layout/cycle5"/>
    <dgm:cxn modelId="{D19052C0-A432-4F82-94DB-6A6BA581C41C}" type="presParOf" srcId="{4F4F9FD6-C89F-48D4-B370-9B8BA7BAE18A}" destId="{7CA538CA-CF0A-4BE5-AAAA-4E2B94EA6081}" srcOrd="13" destOrd="0" presId="urn:microsoft.com/office/officeart/2005/8/layout/cycle5"/>
    <dgm:cxn modelId="{985341CD-5B05-4A8D-BA73-9D256F767CAA}" type="presParOf" srcId="{4F4F9FD6-C89F-48D4-B370-9B8BA7BAE18A}" destId="{BF0B3D22-75BB-47B4-BB28-6EB339938A6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C909CD-2E65-4369-A795-784D5AA9996C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C397926-266C-40EE-9C6C-8D4FFE7BF7F6}">
      <dgm:prSet phldrT="[Texto]"/>
      <dgm:spPr/>
      <dgm:t>
        <a:bodyPr/>
        <a:lstStyle/>
        <a:p>
          <a:r>
            <a:rPr lang="pt-BR" b="1" dirty="0" smtClean="0"/>
            <a:t>O que fazer?</a:t>
          </a:r>
          <a:endParaRPr lang="pt-BR" b="1" dirty="0"/>
        </a:p>
      </dgm:t>
    </dgm:pt>
    <dgm:pt modelId="{FA5AE1AE-9463-404A-B446-9E92E088FEA9}" type="parTrans" cxnId="{84D1D8BF-B95E-4990-AF4F-CA34FCA0E32D}">
      <dgm:prSet/>
      <dgm:spPr/>
      <dgm:t>
        <a:bodyPr/>
        <a:lstStyle/>
        <a:p>
          <a:endParaRPr lang="pt-BR"/>
        </a:p>
      </dgm:t>
    </dgm:pt>
    <dgm:pt modelId="{D34A2453-0EE2-433E-A4C1-EFE2067B2660}" type="sibTrans" cxnId="{84D1D8BF-B95E-4990-AF4F-CA34FCA0E32D}">
      <dgm:prSet/>
      <dgm:spPr/>
      <dgm:t>
        <a:bodyPr/>
        <a:lstStyle/>
        <a:p>
          <a:endParaRPr lang="pt-BR"/>
        </a:p>
      </dgm:t>
    </dgm:pt>
    <dgm:pt modelId="{9341AB1C-C524-41AB-9DF3-1F07E5200923}">
      <dgm:prSet phldrT="[Texto]"/>
      <dgm:spPr/>
      <dgm:t>
        <a:bodyPr/>
        <a:lstStyle/>
        <a:p>
          <a:r>
            <a:rPr lang="pt-BR" b="1" dirty="0" smtClean="0"/>
            <a:t>POR QUE FAZER? </a:t>
          </a:r>
          <a:endParaRPr lang="pt-BR" b="1" dirty="0"/>
        </a:p>
      </dgm:t>
    </dgm:pt>
    <dgm:pt modelId="{1B1343AF-E393-4901-B17F-5909CA687CEF}" type="parTrans" cxnId="{20DED006-4249-42A9-92D6-0FFE72A69BEB}">
      <dgm:prSet/>
      <dgm:spPr/>
      <dgm:t>
        <a:bodyPr/>
        <a:lstStyle/>
        <a:p>
          <a:endParaRPr lang="pt-BR"/>
        </a:p>
      </dgm:t>
    </dgm:pt>
    <dgm:pt modelId="{0D9C51C9-850D-4A37-B989-1E5B6F31DAA5}" type="sibTrans" cxnId="{20DED006-4249-42A9-92D6-0FFE72A69BEB}">
      <dgm:prSet/>
      <dgm:spPr/>
      <dgm:t>
        <a:bodyPr/>
        <a:lstStyle/>
        <a:p>
          <a:endParaRPr lang="pt-BR"/>
        </a:p>
      </dgm:t>
    </dgm:pt>
    <dgm:pt modelId="{DF08D723-4051-43AF-8734-9B9FFC0D3C19}">
      <dgm:prSet phldrT="[Texto]"/>
      <dgm:spPr/>
      <dgm:t>
        <a:bodyPr/>
        <a:lstStyle/>
        <a:p>
          <a:r>
            <a:rPr lang="pt-BR" b="1" dirty="0" smtClean="0"/>
            <a:t>PARA QUE FAZER? </a:t>
          </a:r>
          <a:endParaRPr lang="pt-BR" b="1" dirty="0"/>
        </a:p>
      </dgm:t>
    </dgm:pt>
    <dgm:pt modelId="{5DDFA09F-990C-45D1-8D37-20D0EE103B7B}" type="parTrans" cxnId="{978AA280-F807-449D-9F13-A129EAEECEC4}">
      <dgm:prSet/>
      <dgm:spPr/>
      <dgm:t>
        <a:bodyPr/>
        <a:lstStyle/>
        <a:p>
          <a:endParaRPr lang="pt-BR"/>
        </a:p>
      </dgm:t>
    </dgm:pt>
    <dgm:pt modelId="{12E6247D-8375-4E35-BBA8-9C74D7FDC3F7}" type="sibTrans" cxnId="{978AA280-F807-449D-9F13-A129EAEECEC4}">
      <dgm:prSet/>
      <dgm:spPr/>
      <dgm:t>
        <a:bodyPr/>
        <a:lstStyle/>
        <a:p>
          <a:endParaRPr lang="pt-BR"/>
        </a:p>
      </dgm:t>
    </dgm:pt>
    <dgm:pt modelId="{9E19E241-AEE1-47E7-A9BE-98A62D0549BE}" type="pres">
      <dgm:prSet presAssocID="{C3C909CD-2E65-4369-A795-784D5AA9996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6F3B9DEC-0278-4A99-9618-9FC63DCEF1B9}" type="pres">
      <dgm:prSet presAssocID="{EC397926-266C-40EE-9C6C-8D4FFE7BF7F6}" presName="Accent1" presStyleCnt="0"/>
      <dgm:spPr/>
    </dgm:pt>
    <dgm:pt modelId="{94250AD3-3FAE-4887-9FC4-3E69A3859E94}" type="pres">
      <dgm:prSet presAssocID="{EC397926-266C-40EE-9C6C-8D4FFE7BF7F6}" presName="Accent" presStyleLbl="node1" presStyleIdx="0" presStyleCnt="3"/>
      <dgm:spPr/>
    </dgm:pt>
    <dgm:pt modelId="{27C9236D-51AD-4C86-A36D-2BE66D8C52C0}" type="pres">
      <dgm:prSet presAssocID="{EC397926-266C-40EE-9C6C-8D4FFE7BF7F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FEC62C-147B-49E8-A122-E04E8826D356}" type="pres">
      <dgm:prSet presAssocID="{9341AB1C-C524-41AB-9DF3-1F07E5200923}" presName="Accent2" presStyleCnt="0"/>
      <dgm:spPr/>
    </dgm:pt>
    <dgm:pt modelId="{114E2326-FE9F-45D1-8F1A-CC3DB2D92A97}" type="pres">
      <dgm:prSet presAssocID="{9341AB1C-C524-41AB-9DF3-1F07E5200923}" presName="Accent" presStyleLbl="node1" presStyleIdx="1" presStyleCnt="3"/>
      <dgm:spPr/>
    </dgm:pt>
    <dgm:pt modelId="{E4001177-0B13-43D5-BB49-EC482AE8D1EB}" type="pres">
      <dgm:prSet presAssocID="{9341AB1C-C524-41AB-9DF3-1F07E520092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5EE57C-7DBE-48AA-BD96-5C8F7583099E}" type="pres">
      <dgm:prSet presAssocID="{DF08D723-4051-43AF-8734-9B9FFC0D3C19}" presName="Accent3" presStyleCnt="0"/>
      <dgm:spPr/>
    </dgm:pt>
    <dgm:pt modelId="{24B79A4F-450A-4B34-8590-5AE2001FF2E3}" type="pres">
      <dgm:prSet presAssocID="{DF08D723-4051-43AF-8734-9B9FFC0D3C19}" presName="Accent" presStyleLbl="node1" presStyleIdx="2" presStyleCnt="3"/>
      <dgm:spPr/>
    </dgm:pt>
    <dgm:pt modelId="{F0902BAD-E3FA-4C22-A2E2-917848B2486E}" type="pres">
      <dgm:prSet presAssocID="{DF08D723-4051-43AF-8734-9B9FFC0D3C19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FD2651F-57CD-4598-9BC2-C4666BB659E7}" type="presOf" srcId="{DF08D723-4051-43AF-8734-9B9FFC0D3C19}" destId="{F0902BAD-E3FA-4C22-A2E2-917848B2486E}" srcOrd="0" destOrd="0" presId="urn:microsoft.com/office/officeart/2009/layout/CircleArrowProcess"/>
    <dgm:cxn modelId="{197F045E-8C5F-42FA-8DF6-30672FB72863}" type="presOf" srcId="{9341AB1C-C524-41AB-9DF3-1F07E5200923}" destId="{E4001177-0B13-43D5-BB49-EC482AE8D1EB}" srcOrd="0" destOrd="0" presId="urn:microsoft.com/office/officeart/2009/layout/CircleArrowProcess"/>
    <dgm:cxn modelId="{20DED006-4249-42A9-92D6-0FFE72A69BEB}" srcId="{C3C909CD-2E65-4369-A795-784D5AA9996C}" destId="{9341AB1C-C524-41AB-9DF3-1F07E5200923}" srcOrd="1" destOrd="0" parTransId="{1B1343AF-E393-4901-B17F-5909CA687CEF}" sibTransId="{0D9C51C9-850D-4A37-B989-1E5B6F31DAA5}"/>
    <dgm:cxn modelId="{978AA280-F807-449D-9F13-A129EAEECEC4}" srcId="{C3C909CD-2E65-4369-A795-784D5AA9996C}" destId="{DF08D723-4051-43AF-8734-9B9FFC0D3C19}" srcOrd="2" destOrd="0" parTransId="{5DDFA09F-990C-45D1-8D37-20D0EE103B7B}" sibTransId="{12E6247D-8375-4E35-BBA8-9C74D7FDC3F7}"/>
    <dgm:cxn modelId="{84D1D8BF-B95E-4990-AF4F-CA34FCA0E32D}" srcId="{C3C909CD-2E65-4369-A795-784D5AA9996C}" destId="{EC397926-266C-40EE-9C6C-8D4FFE7BF7F6}" srcOrd="0" destOrd="0" parTransId="{FA5AE1AE-9463-404A-B446-9E92E088FEA9}" sibTransId="{D34A2453-0EE2-433E-A4C1-EFE2067B2660}"/>
    <dgm:cxn modelId="{A69960FB-6F87-44D8-90A5-AFD4A02DC3CF}" type="presOf" srcId="{C3C909CD-2E65-4369-A795-784D5AA9996C}" destId="{9E19E241-AEE1-47E7-A9BE-98A62D0549BE}" srcOrd="0" destOrd="0" presId="urn:microsoft.com/office/officeart/2009/layout/CircleArrowProcess"/>
    <dgm:cxn modelId="{43BFE638-D3E4-4464-8700-321E583CE0CC}" type="presOf" srcId="{EC397926-266C-40EE-9C6C-8D4FFE7BF7F6}" destId="{27C9236D-51AD-4C86-A36D-2BE66D8C52C0}" srcOrd="0" destOrd="0" presId="urn:microsoft.com/office/officeart/2009/layout/CircleArrowProcess"/>
    <dgm:cxn modelId="{C1C8A1AE-F3B5-4383-8C8D-8BC33045F46E}" type="presParOf" srcId="{9E19E241-AEE1-47E7-A9BE-98A62D0549BE}" destId="{6F3B9DEC-0278-4A99-9618-9FC63DCEF1B9}" srcOrd="0" destOrd="0" presId="urn:microsoft.com/office/officeart/2009/layout/CircleArrowProcess"/>
    <dgm:cxn modelId="{B8AB0293-5C7C-4BFC-9740-19FD3BE9439D}" type="presParOf" srcId="{6F3B9DEC-0278-4A99-9618-9FC63DCEF1B9}" destId="{94250AD3-3FAE-4887-9FC4-3E69A3859E94}" srcOrd="0" destOrd="0" presId="urn:microsoft.com/office/officeart/2009/layout/CircleArrowProcess"/>
    <dgm:cxn modelId="{F031D46A-B33C-47BA-B640-6B78E727FFBA}" type="presParOf" srcId="{9E19E241-AEE1-47E7-A9BE-98A62D0549BE}" destId="{27C9236D-51AD-4C86-A36D-2BE66D8C52C0}" srcOrd="1" destOrd="0" presId="urn:microsoft.com/office/officeart/2009/layout/CircleArrowProcess"/>
    <dgm:cxn modelId="{7847DE4B-2A41-4F11-B364-D46738FB0125}" type="presParOf" srcId="{9E19E241-AEE1-47E7-A9BE-98A62D0549BE}" destId="{4CFEC62C-147B-49E8-A122-E04E8826D356}" srcOrd="2" destOrd="0" presId="urn:microsoft.com/office/officeart/2009/layout/CircleArrowProcess"/>
    <dgm:cxn modelId="{81DE765B-8919-486F-B670-5CFE69A13320}" type="presParOf" srcId="{4CFEC62C-147B-49E8-A122-E04E8826D356}" destId="{114E2326-FE9F-45D1-8F1A-CC3DB2D92A97}" srcOrd="0" destOrd="0" presId="urn:microsoft.com/office/officeart/2009/layout/CircleArrowProcess"/>
    <dgm:cxn modelId="{F59D2616-EA79-46CA-BC80-84C0AC55A2A6}" type="presParOf" srcId="{9E19E241-AEE1-47E7-A9BE-98A62D0549BE}" destId="{E4001177-0B13-43D5-BB49-EC482AE8D1EB}" srcOrd="3" destOrd="0" presId="urn:microsoft.com/office/officeart/2009/layout/CircleArrowProcess"/>
    <dgm:cxn modelId="{C7F8AFC6-BEA9-4867-B49A-8F537E5BCF41}" type="presParOf" srcId="{9E19E241-AEE1-47E7-A9BE-98A62D0549BE}" destId="{BA5EE57C-7DBE-48AA-BD96-5C8F7583099E}" srcOrd="4" destOrd="0" presId="urn:microsoft.com/office/officeart/2009/layout/CircleArrowProcess"/>
    <dgm:cxn modelId="{59E9CC95-2E62-4FDD-84BF-4259ECC90241}" type="presParOf" srcId="{BA5EE57C-7DBE-48AA-BD96-5C8F7583099E}" destId="{24B79A4F-450A-4B34-8590-5AE2001FF2E3}" srcOrd="0" destOrd="0" presId="urn:microsoft.com/office/officeart/2009/layout/CircleArrowProcess"/>
    <dgm:cxn modelId="{125EA5DA-9B30-403F-9D35-C54A8AB14A2F}" type="presParOf" srcId="{9E19E241-AEE1-47E7-A9BE-98A62D0549BE}" destId="{F0902BAD-E3FA-4C22-A2E2-917848B2486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4D188D-69C1-4759-B617-C52698B1EF3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961158-310E-404F-9FB4-7EA985D86DD4}">
      <dgm:prSet phldrT="[Texto]"/>
      <dgm:spPr/>
      <dgm:t>
        <a:bodyPr/>
        <a:lstStyle/>
        <a:p>
          <a:r>
            <a:rPr lang="pt-BR" dirty="0" smtClean="0"/>
            <a:t>Problema </a:t>
          </a:r>
          <a:endParaRPr lang="pt-BR" dirty="0"/>
        </a:p>
      </dgm:t>
    </dgm:pt>
    <dgm:pt modelId="{A586F08A-9100-4159-A489-049BE0C5864B}" type="parTrans" cxnId="{941711ED-8B8E-45C9-8DC7-F98808A06D5D}">
      <dgm:prSet/>
      <dgm:spPr/>
      <dgm:t>
        <a:bodyPr/>
        <a:lstStyle/>
        <a:p>
          <a:endParaRPr lang="pt-BR"/>
        </a:p>
      </dgm:t>
    </dgm:pt>
    <dgm:pt modelId="{F8A6D68C-592E-45A6-B172-C8FBB45058D2}" type="sibTrans" cxnId="{941711ED-8B8E-45C9-8DC7-F98808A06D5D}">
      <dgm:prSet/>
      <dgm:spPr/>
      <dgm:t>
        <a:bodyPr/>
        <a:lstStyle/>
        <a:p>
          <a:endParaRPr lang="pt-BR"/>
        </a:p>
      </dgm:t>
    </dgm:pt>
    <dgm:pt modelId="{3FF16A8C-5D91-4B60-A5BB-7B88F411CA46}">
      <dgm:prSet phldrT="[Texto]"/>
      <dgm:spPr/>
      <dgm:t>
        <a:bodyPr/>
        <a:lstStyle/>
        <a:p>
          <a:r>
            <a:rPr lang="pt-BR" dirty="0" smtClean="0"/>
            <a:t>Artigos</a:t>
          </a:r>
          <a:endParaRPr lang="pt-BR" dirty="0"/>
        </a:p>
      </dgm:t>
    </dgm:pt>
    <dgm:pt modelId="{5115576B-8F2C-4B22-AEFC-30B23AFA54DF}" type="parTrans" cxnId="{E792F97C-0F5C-47B5-A0AF-79361198D29B}">
      <dgm:prSet/>
      <dgm:spPr/>
      <dgm:t>
        <a:bodyPr/>
        <a:lstStyle/>
        <a:p>
          <a:endParaRPr lang="pt-BR"/>
        </a:p>
      </dgm:t>
    </dgm:pt>
    <dgm:pt modelId="{1C943579-0D03-4EFC-9A1D-85AD78A4610D}" type="sibTrans" cxnId="{E792F97C-0F5C-47B5-A0AF-79361198D29B}">
      <dgm:prSet/>
      <dgm:spPr/>
      <dgm:t>
        <a:bodyPr/>
        <a:lstStyle/>
        <a:p>
          <a:endParaRPr lang="pt-BR"/>
        </a:p>
      </dgm:t>
    </dgm:pt>
    <dgm:pt modelId="{6C312992-AC93-4391-AFBD-282EE5847774}">
      <dgm:prSet phldrT="[Texto]"/>
      <dgm:spPr/>
      <dgm:t>
        <a:bodyPr/>
        <a:lstStyle/>
        <a:p>
          <a:r>
            <a:rPr lang="pt-BR" dirty="0" smtClean="0"/>
            <a:t>Livros </a:t>
          </a:r>
          <a:endParaRPr lang="pt-BR" dirty="0"/>
        </a:p>
      </dgm:t>
    </dgm:pt>
    <dgm:pt modelId="{270F9C37-CFC5-42D7-B372-FD0B40DF6BA6}" type="parTrans" cxnId="{F554DD59-E6C5-49B4-8DC2-8B79AB7677E0}">
      <dgm:prSet/>
      <dgm:spPr/>
      <dgm:t>
        <a:bodyPr/>
        <a:lstStyle/>
        <a:p>
          <a:endParaRPr lang="pt-BR"/>
        </a:p>
      </dgm:t>
    </dgm:pt>
    <dgm:pt modelId="{CBEB72A0-0D0C-4515-B6BB-CE4E7862E934}" type="sibTrans" cxnId="{F554DD59-E6C5-49B4-8DC2-8B79AB7677E0}">
      <dgm:prSet/>
      <dgm:spPr/>
      <dgm:t>
        <a:bodyPr/>
        <a:lstStyle/>
        <a:p>
          <a:endParaRPr lang="pt-BR"/>
        </a:p>
      </dgm:t>
    </dgm:pt>
    <dgm:pt modelId="{134C3DB7-55BC-450F-842C-CCC2D3266902}">
      <dgm:prSet phldrT="[Texto]"/>
      <dgm:spPr/>
      <dgm:t>
        <a:bodyPr/>
        <a:lstStyle/>
        <a:p>
          <a:r>
            <a:rPr lang="pt-BR" dirty="0" smtClean="0"/>
            <a:t>Dissertações</a:t>
          </a:r>
          <a:endParaRPr lang="pt-BR" dirty="0"/>
        </a:p>
      </dgm:t>
    </dgm:pt>
    <dgm:pt modelId="{0CE98DFE-C8EF-4912-93FB-2DE3FDD437C0}" type="parTrans" cxnId="{4549703C-5B76-428E-B089-E62D521A28B0}">
      <dgm:prSet/>
      <dgm:spPr/>
      <dgm:t>
        <a:bodyPr/>
        <a:lstStyle/>
        <a:p>
          <a:endParaRPr lang="pt-BR"/>
        </a:p>
      </dgm:t>
    </dgm:pt>
    <dgm:pt modelId="{B7C3E70D-9F06-455F-BBEA-1729453DFC0F}" type="sibTrans" cxnId="{4549703C-5B76-428E-B089-E62D521A28B0}">
      <dgm:prSet/>
      <dgm:spPr/>
      <dgm:t>
        <a:bodyPr/>
        <a:lstStyle/>
        <a:p>
          <a:endParaRPr lang="pt-BR"/>
        </a:p>
      </dgm:t>
    </dgm:pt>
    <dgm:pt modelId="{27AFA00F-EE86-46C2-BD59-D7D6798F7667}">
      <dgm:prSet phldrT="[Texto]"/>
      <dgm:spPr/>
      <dgm:t>
        <a:bodyPr/>
        <a:lstStyle/>
        <a:p>
          <a:r>
            <a:rPr lang="pt-BR" dirty="0" smtClean="0"/>
            <a:t>Teses</a:t>
          </a:r>
          <a:endParaRPr lang="pt-BR" dirty="0"/>
        </a:p>
      </dgm:t>
    </dgm:pt>
    <dgm:pt modelId="{7A1E0BB2-A8D6-4F8E-8C4A-1A86F985DE1E}" type="parTrans" cxnId="{6F2E03A3-F3E5-42E9-A560-40846722F8D8}">
      <dgm:prSet/>
      <dgm:spPr/>
      <dgm:t>
        <a:bodyPr/>
        <a:lstStyle/>
        <a:p>
          <a:endParaRPr lang="pt-BR"/>
        </a:p>
      </dgm:t>
    </dgm:pt>
    <dgm:pt modelId="{17724C36-80EE-49A8-9023-D14E80B439E5}" type="sibTrans" cxnId="{6F2E03A3-F3E5-42E9-A560-40846722F8D8}">
      <dgm:prSet/>
      <dgm:spPr/>
      <dgm:t>
        <a:bodyPr/>
        <a:lstStyle/>
        <a:p>
          <a:endParaRPr lang="pt-BR"/>
        </a:p>
      </dgm:t>
    </dgm:pt>
    <dgm:pt modelId="{47878CCC-E632-4CAB-8594-2EDB7A988858}" type="pres">
      <dgm:prSet presAssocID="{184D188D-69C1-4759-B617-C52698B1EF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236C55E-4FDA-4E9A-8499-99E0AD30AE26}" type="pres">
      <dgm:prSet presAssocID="{184D188D-69C1-4759-B617-C52698B1EF3A}" presName="cycle" presStyleCnt="0"/>
      <dgm:spPr/>
    </dgm:pt>
    <dgm:pt modelId="{EB9665A8-DD4F-4BA1-BC70-D5B5B80521C4}" type="pres">
      <dgm:prSet presAssocID="{15961158-310E-404F-9FB4-7EA985D86DD4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B962F-8157-4427-BC6C-8EE35279242B}" type="pres">
      <dgm:prSet presAssocID="{F8A6D68C-592E-45A6-B172-C8FBB45058D2}" presName="sibTransFirstNode" presStyleLbl="bgShp" presStyleIdx="0" presStyleCnt="1"/>
      <dgm:spPr/>
      <dgm:t>
        <a:bodyPr/>
        <a:lstStyle/>
        <a:p>
          <a:endParaRPr lang="pt-BR"/>
        </a:p>
      </dgm:t>
    </dgm:pt>
    <dgm:pt modelId="{8C31D49D-F57A-4BF1-B082-8408DF4F1FE0}" type="pres">
      <dgm:prSet presAssocID="{3FF16A8C-5D91-4B60-A5BB-7B88F411CA4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ED6C9B-5B37-4D10-9F1B-55170E68ECEF}" type="pres">
      <dgm:prSet presAssocID="{6C312992-AC93-4391-AFBD-282EE5847774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DC0156-384C-4B4C-B8AA-109EAA0C1865}" type="pres">
      <dgm:prSet presAssocID="{134C3DB7-55BC-450F-842C-CCC2D3266902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C426C6-04C6-4D17-BCE2-345A35467D06}" type="pres">
      <dgm:prSet presAssocID="{27AFA00F-EE86-46C2-BD59-D7D6798F766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554DD59-E6C5-49B4-8DC2-8B79AB7677E0}" srcId="{184D188D-69C1-4759-B617-C52698B1EF3A}" destId="{6C312992-AC93-4391-AFBD-282EE5847774}" srcOrd="2" destOrd="0" parTransId="{270F9C37-CFC5-42D7-B372-FD0B40DF6BA6}" sibTransId="{CBEB72A0-0D0C-4515-B6BB-CE4E7862E934}"/>
    <dgm:cxn modelId="{F27BA187-D97C-420E-8CD9-637E67D3B074}" type="presOf" srcId="{6C312992-AC93-4391-AFBD-282EE5847774}" destId="{56ED6C9B-5B37-4D10-9F1B-55170E68ECEF}" srcOrd="0" destOrd="0" presId="urn:microsoft.com/office/officeart/2005/8/layout/cycle3"/>
    <dgm:cxn modelId="{4549703C-5B76-428E-B089-E62D521A28B0}" srcId="{184D188D-69C1-4759-B617-C52698B1EF3A}" destId="{134C3DB7-55BC-450F-842C-CCC2D3266902}" srcOrd="3" destOrd="0" parTransId="{0CE98DFE-C8EF-4912-93FB-2DE3FDD437C0}" sibTransId="{B7C3E70D-9F06-455F-BBEA-1729453DFC0F}"/>
    <dgm:cxn modelId="{6F2E03A3-F3E5-42E9-A560-40846722F8D8}" srcId="{184D188D-69C1-4759-B617-C52698B1EF3A}" destId="{27AFA00F-EE86-46C2-BD59-D7D6798F7667}" srcOrd="4" destOrd="0" parTransId="{7A1E0BB2-A8D6-4F8E-8C4A-1A86F985DE1E}" sibTransId="{17724C36-80EE-49A8-9023-D14E80B439E5}"/>
    <dgm:cxn modelId="{941711ED-8B8E-45C9-8DC7-F98808A06D5D}" srcId="{184D188D-69C1-4759-B617-C52698B1EF3A}" destId="{15961158-310E-404F-9FB4-7EA985D86DD4}" srcOrd="0" destOrd="0" parTransId="{A586F08A-9100-4159-A489-049BE0C5864B}" sibTransId="{F8A6D68C-592E-45A6-B172-C8FBB45058D2}"/>
    <dgm:cxn modelId="{29AF94A5-AD2D-4A2F-AE1C-9ECC45EEBD8F}" type="presOf" srcId="{134C3DB7-55BC-450F-842C-CCC2D3266902}" destId="{41DC0156-384C-4B4C-B8AA-109EAA0C1865}" srcOrd="0" destOrd="0" presId="urn:microsoft.com/office/officeart/2005/8/layout/cycle3"/>
    <dgm:cxn modelId="{9B8E759F-95A8-4E81-BA47-046F2FD52286}" type="presOf" srcId="{15961158-310E-404F-9FB4-7EA985D86DD4}" destId="{EB9665A8-DD4F-4BA1-BC70-D5B5B80521C4}" srcOrd="0" destOrd="0" presId="urn:microsoft.com/office/officeart/2005/8/layout/cycle3"/>
    <dgm:cxn modelId="{85EF0EFD-D836-49ED-987F-C84C8395F845}" type="presOf" srcId="{F8A6D68C-592E-45A6-B172-C8FBB45058D2}" destId="{DE3B962F-8157-4427-BC6C-8EE35279242B}" srcOrd="0" destOrd="0" presId="urn:microsoft.com/office/officeart/2005/8/layout/cycle3"/>
    <dgm:cxn modelId="{802626CD-0DF1-488C-B6A0-2D906A4EAA0B}" type="presOf" srcId="{184D188D-69C1-4759-B617-C52698B1EF3A}" destId="{47878CCC-E632-4CAB-8594-2EDB7A988858}" srcOrd="0" destOrd="0" presId="urn:microsoft.com/office/officeart/2005/8/layout/cycle3"/>
    <dgm:cxn modelId="{FAA45E6C-568D-4724-9D66-F4A9EBF7B649}" type="presOf" srcId="{3FF16A8C-5D91-4B60-A5BB-7B88F411CA46}" destId="{8C31D49D-F57A-4BF1-B082-8408DF4F1FE0}" srcOrd="0" destOrd="0" presId="urn:microsoft.com/office/officeart/2005/8/layout/cycle3"/>
    <dgm:cxn modelId="{E792F97C-0F5C-47B5-A0AF-79361198D29B}" srcId="{184D188D-69C1-4759-B617-C52698B1EF3A}" destId="{3FF16A8C-5D91-4B60-A5BB-7B88F411CA46}" srcOrd="1" destOrd="0" parTransId="{5115576B-8F2C-4B22-AEFC-30B23AFA54DF}" sibTransId="{1C943579-0D03-4EFC-9A1D-85AD78A4610D}"/>
    <dgm:cxn modelId="{9581009F-3DA3-4366-B2E1-26949AFE9751}" type="presOf" srcId="{27AFA00F-EE86-46C2-BD59-D7D6798F7667}" destId="{D3C426C6-04C6-4D17-BCE2-345A35467D06}" srcOrd="0" destOrd="0" presId="urn:microsoft.com/office/officeart/2005/8/layout/cycle3"/>
    <dgm:cxn modelId="{080860C5-B9E8-4D07-87CB-EB961C0AC428}" type="presParOf" srcId="{47878CCC-E632-4CAB-8594-2EDB7A988858}" destId="{D236C55E-4FDA-4E9A-8499-99E0AD30AE26}" srcOrd="0" destOrd="0" presId="urn:microsoft.com/office/officeart/2005/8/layout/cycle3"/>
    <dgm:cxn modelId="{308A8509-533A-4447-8D18-618B81F5CEB4}" type="presParOf" srcId="{D236C55E-4FDA-4E9A-8499-99E0AD30AE26}" destId="{EB9665A8-DD4F-4BA1-BC70-D5B5B80521C4}" srcOrd="0" destOrd="0" presId="urn:microsoft.com/office/officeart/2005/8/layout/cycle3"/>
    <dgm:cxn modelId="{0E9F3219-D9ED-4338-9061-A815E749D9D9}" type="presParOf" srcId="{D236C55E-4FDA-4E9A-8499-99E0AD30AE26}" destId="{DE3B962F-8157-4427-BC6C-8EE35279242B}" srcOrd="1" destOrd="0" presId="urn:microsoft.com/office/officeart/2005/8/layout/cycle3"/>
    <dgm:cxn modelId="{9D4F505E-8E48-46E6-BDA8-1F828D432CAA}" type="presParOf" srcId="{D236C55E-4FDA-4E9A-8499-99E0AD30AE26}" destId="{8C31D49D-F57A-4BF1-B082-8408DF4F1FE0}" srcOrd="2" destOrd="0" presId="urn:microsoft.com/office/officeart/2005/8/layout/cycle3"/>
    <dgm:cxn modelId="{F29B0D0A-878D-4DC0-B7E6-3F5564C31F90}" type="presParOf" srcId="{D236C55E-4FDA-4E9A-8499-99E0AD30AE26}" destId="{56ED6C9B-5B37-4D10-9F1B-55170E68ECEF}" srcOrd="3" destOrd="0" presId="urn:microsoft.com/office/officeart/2005/8/layout/cycle3"/>
    <dgm:cxn modelId="{DC0B39A9-345C-4256-BB64-D358C9D780D7}" type="presParOf" srcId="{D236C55E-4FDA-4E9A-8499-99E0AD30AE26}" destId="{41DC0156-384C-4B4C-B8AA-109EAA0C1865}" srcOrd="4" destOrd="0" presId="urn:microsoft.com/office/officeart/2005/8/layout/cycle3"/>
    <dgm:cxn modelId="{0FFEA246-978C-4ECB-8984-4C8A484F0AF0}" type="presParOf" srcId="{D236C55E-4FDA-4E9A-8499-99E0AD30AE26}" destId="{D3C426C6-04C6-4D17-BCE2-345A35467D0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11A26-388C-4D06-9519-441D7165D2DA}">
      <dsp:nvSpPr>
        <dsp:cNvPr id="0" name=""/>
        <dsp:cNvSpPr/>
      </dsp:nvSpPr>
      <dsp:spPr>
        <a:xfrm>
          <a:off x="4083609" y="1006"/>
          <a:ext cx="1208601" cy="785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Escolha do Tema</a:t>
          </a:r>
          <a:endParaRPr lang="pt-BR" sz="1100" kern="1200" dirty="0"/>
        </a:p>
      </dsp:txBody>
      <dsp:txXfrm>
        <a:off x="4121958" y="39355"/>
        <a:ext cx="1131903" cy="708893"/>
      </dsp:txXfrm>
    </dsp:sp>
    <dsp:sp modelId="{2027A825-48CC-49AC-853B-87C6CEBA9792}">
      <dsp:nvSpPr>
        <dsp:cNvPr id="0" name=""/>
        <dsp:cNvSpPr/>
      </dsp:nvSpPr>
      <dsp:spPr>
        <a:xfrm>
          <a:off x="3118696" y="393801"/>
          <a:ext cx="3138427" cy="3138427"/>
        </a:xfrm>
        <a:custGeom>
          <a:avLst/>
          <a:gdLst/>
          <a:ahLst/>
          <a:cxnLst/>
          <a:rect l="0" t="0" r="0" b="0"/>
          <a:pathLst>
            <a:path>
              <a:moveTo>
                <a:pt x="2335349" y="199736"/>
              </a:moveTo>
              <a:arcTo wR="1569213" hR="1569213" stAng="17953456" swAng="12115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7DACC-9085-455A-842D-433536BA773F}">
      <dsp:nvSpPr>
        <dsp:cNvPr id="0" name=""/>
        <dsp:cNvSpPr/>
      </dsp:nvSpPr>
      <dsp:spPr>
        <a:xfrm>
          <a:off x="5576019" y="1085305"/>
          <a:ext cx="1208601" cy="785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Pesquisa Bibliográfica</a:t>
          </a:r>
          <a:endParaRPr lang="pt-BR" sz="1100" kern="1200" dirty="0"/>
        </a:p>
      </dsp:txBody>
      <dsp:txXfrm>
        <a:off x="5614368" y="1123654"/>
        <a:ext cx="1131903" cy="708893"/>
      </dsp:txXfrm>
    </dsp:sp>
    <dsp:sp modelId="{05C626C3-A35C-49BF-9D6C-4E93171A8984}">
      <dsp:nvSpPr>
        <dsp:cNvPr id="0" name=""/>
        <dsp:cNvSpPr/>
      </dsp:nvSpPr>
      <dsp:spPr>
        <a:xfrm>
          <a:off x="3118696" y="393801"/>
          <a:ext cx="3138427" cy="3138427"/>
        </a:xfrm>
        <a:custGeom>
          <a:avLst/>
          <a:gdLst/>
          <a:ahLst/>
          <a:cxnLst/>
          <a:rect l="0" t="0" r="0" b="0"/>
          <a:pathLst>
            <a:path>
              <a:moveTo>
                <a:pt x="3134662" y="1677844"/>
              </a:moveTo>
              <a:arcTo wR="1569213" hR="1569213" stAng="21838173" swAng="13597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56A80-CEAC-4D0A-BC48-8430822BBF8B}">
      <dsp:nvSpPr>
        <dsp:cNvPr id="0" name=""/>
        <dsp:cNvSpPr/>
      </dsp:nvSpPr>
      <dsp:spPr>
        <a:xfrm>
          <a:off x="5005969" y="2839740"/>
          <a:ext cx="1208601" cy="785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Justificativa </a:t>
          </a:r>
          <a:endParaRPr lang="pt-BR" sz="1100" kern="1200" dirty="0"/>
        </a:p>
      </dsp:txBody>
      <dsp:txXfrm>
        <a:off x="5044318" y="2878089"/>
        <a:ext cx="1131903" cy="708893"/>
      </dsp:txXfrm>
    </dsp:sp>
    <dsp:sp modelId="{39260400-1373-44DB-A4CF-255FE7A40A10}">
      <dsp:nvSpPr>
        <dsp:cNvPr id="0" name=""/>
        <dsp:cNvSpPr/>
      </dsp:nvSpPr>
      <dsp:spPr>
        <a:xfrm>
          <a:off x="3118696" y="393801"/>
          <a:ext cx="3138427" cy="3138427"/>
        </a:xfrm>
        <a:custGeom>
          <a:avLst/>
          <a:gdLst/>
          <a:ahLst/>
          <a:cxnLst/>
          <a:rect l="0" t="0" r="0" b="0"/>
          <a:pathLst>
            <a:path>
              <a:moveTo>
                <a:pt x="1761781" y="3126566"/>
              </a:moveTo>
              <a:arcTo wR="1569213" hR="1569213" stAng="4977066" swAng="84586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EC893-2A8E-409F-8AC0-DDA86F18ABCF}">
      <dsp:nvSpPr>
        <dsp:cNvPr id="0" name=""/>
        <dsp:cNvSpPr/>
      </dsp:nvSpPr>
      <dsp:spPr>
        <a:xfrm>
          <a:off x="3161248" y="2839740"/>
          <a:ext cx="1208601" cy="785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Formulação do Problema</a:t>
          </a:r>
          <a:endParaRPr lang="pt-BR" sz="1100" kern="1200" dirty="0"/>
        </a:p>
      </dsp:txBody>
      <dsp:txXfrm>
        <a:off x="3199597" y="2878089"/>
        <a:ext cx="1131903" cy="708893"/>
      </dsp:txXfrm>
    </dsp:sp>
    <dsp:sp modelId="{DA200F82-F9C9-42E4-A950-2A2879293480}">
      <dsp:nvSpPr>
        <dsp:cNvPr id="0" name=""/>
        <dsp:cNvSpPr/>
      </dsp:nvSpPr>
      <dsp:spPr>
        <a:xfrm>
          <a:off x="3118696" y="393801"/>
          <a:ext cx="3138427" cy="3138427"/>
        </a:xfrm>
        <a:custGeom>
          <a:avLst/>
          <a:gdLst/>
          <a:ahLst/>
          <a:cxnLst/>
          <a:rect l="0" t="0" r="0" b="0"/>
          <a:pathLst>
            <a:path>
              <a:moveTo>
                <a:pt x="166477" y="2272607"/>
              </a:moveTo>
              <a:arcTo wR="1569213" hR="1569213" stAng="9202126" swAng="13597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3030C-5635-405E-AAB5-423E96FFAB39}">
      <dsp:nvSpPr>
        <dsp:cNvPr id="0" name=""/>
        <dsp:cNvSpPr/>
      </dsp:nvSpPr>
      <dsp:spPr>
        <a:xfrm>
          <a:off x="2591198" y="1085305"/>
          <a:ext cx="1208601" cy="785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Determinação de Objetivos </a:t>
          </a:r>
          <a:endParaRPr lang="pt-BR" sz="1100" kern="1200" dirty="0"/>
        </a:p>
      </dsp:txBody>
      <dsp:txXfrm>
        <a:off x="2629547" y="1123654"/>
        <a:ext cx="1131903" cy="708893"/>
      </dsp:txXfrm>
    </dsp:sp>
    <dsp:sp modelId="{BF0B3D22-75BB-47B4-BB28-6EB339938A66}">
      <dsp:nvSpPr>
        <dsp:cNvPr id="0" name=""/>
        <dsp:cNvSpPr/>
      </dsp:nvSpPr>
      <dsp:spPr>
        <a:xfrm>
          <a:off x="3118696" y="393801"/>
          <a:ext cx="3138427" cy="3138427"/>
        </a:xfrm>
        <a:custGeom>
          <a:avLst/>
          <a:gdLst/>
          <a:ahLst/>
          <a:cxnLst/>
          <a:rect l="0" t="0" r="0" b="0"/>
          <a:pathLst>
            <a:path>
              <a:moveTo>
                <a:pt x="377469" y="548343"/>
              </a:moveTo>
              <a:arcTo wR="1569213" hR="1569213" stAng="13235038" swAng="12115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50AD3-3FAE-4887-9FC4-3E69A3859E94}">
      <dsp:nvSpPr>
        <dsp:cNvPr id="0" name=""/>
        <dsp:cNvSpPr/>
      </dsp:nvSpPr>
      <dsp:spPr>
        <a:xfrm>
          <a:off x="3267744" y="0"/>
          <a:ext cx="2064249" cy="206456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9236D-51AD-4C86-A36D-2BE66D8C52C0}">
      <dsp:nvSpPr>
        <dsp:cNvPr id="0" name=""/>
        <dsp:cNvSpPr/>
      </dsp:nvSpPr>
      <dsp:spPr>
        <a:xfrm>
          <a:off x="3724011" y="745370"/>
          <a:ext cx="1147063" cy="573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O que fazer?</a:t>
          </a:r>
          <a:endParaRPr lang="pt-BR" sz="1800" b="1" kern="1200" dirty="0"/>
        </a:p>
      </dsp:txBody>
      <dsp:txXfrm>
        <a:off x="3724011" y="745370"/>
        <a:ext cx="1147063" cy="573394"/>
      </dsp:txXfrm>
    </dsp:sp>
    <dsp:sp modelId="{114E2326-FE9F-45D1-8F1A-CC3DB2D92A97}">
      <dsp:nvSpPr>
        <dsp:cNvPr id="0" name=""/>
        <dsp:cNvSpPr/>
      </dsp:nvSpPr>
      <dsp:spPr>
        <a:xfrm>
          <a:off x="2694406" y="1186245"/>
          <a:ext cx="2064249" cy="206456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01177-0B13-43D5-BB49-EC482AE8D1EB}">
      <dsp:nvSpPr>
        <dsp:cNvPr id="0" name=""/>
        <dsp:cNvSpPr/>
      </dsp:nvSpPr>
      <dsp:spPr>
        <a:xfrm>
          <a:off x="3152999" y="1938477"/>
          <a:ext cx="1147063" cy="573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POR QUE FAZER? </a:t>
          </a:r>
          <a:endParaRPr lang="pt-BR" sz="1800" b="1" kern="1200" dirty="0"/>
        </a:p>
      </dsp:txBody>
      <dsp:txXfrm>
        <a:off x="3152999" y="1938477"/>
        <a:ext cx="1147063" cy="573394"/>
      </dsp:txXfrm>
    </dsp:sp>
    <dsp:sp modelId="{24B79A4F-450A-4B34-8590-5AE2001FF2E3}">
      <dsp:nvSpPr>
        <dsp:cNvPr id="0" name=""/>
        <dsp:cNvSpPr/>
      </dsp:nvSpPr>
      <dsp:spPr>
        <a:xfrm>
          <a:off x="3414664" y="2514444"/>
          <a:ext cx="1773510" cy="177422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02BAD-E3FA-4C22-A2E2-917848B2486E}">
      <dsp:nvSpPr>
        <dsp:cNvPr id="0" name=""/>
        <dsp:cNvSpPr/>
      </dsp:nvSpPr>
      <dsp:spPr>
        <a:xfrm>
          <a:off x="3726724" y="3133299"/>
          <a:ext cx="1147063" cy="573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PARA QUE FAZER? </a:t>
          </a:r>
          <a:endParaRPr lang="pt-BR" sz="1800" b="1" kern="1200" dirty="0"/>
        </a:p>
      </dsp:txBody>
      <dsp:txXfrm>
        <a:off x="3726724" y="3133299"/>
        <a:ext cx="1147063" cy="573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B962F-8157-4427-BC6C-8EE35279242B}">
      <dsp:nvSpPr>
        <dsp:cNvPr id="0" name=""/>
        <dsp:cNvSpPr/>
      </dsp:nvSpPr>
      <dsp:spPr>
        <a:xfrm>
          <a:off x="2921218" y="-24107"/>
          <a:ext cx="3790959" cy="3790959"/>
        </a:xfrm>
        <a:prstGeom prst="circularArrow">
          <a:avLst>
            <a:gd name="adj1" fmla="val 5544"/>
            <a:gd name="adj2" fmla="val 330680"/>
            <a:gd name="adj3" fmla="val 13747539"/>
            <a:gd name="adj4" fmla="val 17403264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665A8-DD4F-4BA1-BC70-D5B5B80521C4}">
      <dsp:nvSpPr>
        <dsp:cNvPr id="0" name=""/>
        <dsp:cNvSpPr/>
      </dsp:nvSpPr>
      <dsp:spPr>
        <a:xfrm>
          <a:off x="3918271" y="1057"/>
          <a:ext cx="1796854" cy="898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Problema </a:t>
          </a:r>
          <a:endParaRPr lang="pt-BR" sz="2000" kern="1200" dirty="0"/>
        </a:p>
      </dsp:txBody>
      <dsp:txXfrm>
        <a:off x="3962129" y="44915"/>
        <a:ext cx="1709138" cy="810711"/>
      </dsp:txXfrm>
    </dsp:sp>
    <dsp:sp modelId="{8C31D49D-F57A-4BF1-B082-8408DF4F1FE0}">
      <dsp:nvSpPr>
        <dsp:cNvPr id="0" name=""/>
        <dsp:cNvSpPr/>
      </dsp:nvSpPr>
      <dsp:spPr>
        <a:xfrm>
          <a:off x="5455762" y="1118110"/>
          <a:ext cx="1796854" cy="898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Artigos</a:t>
          </a:r>
          <a:endParaRPr lang="pt-BR" sz="2000" kern="1200" dirty="0"/>
        </a:p>
      </dsp:txBody>
      <dsp:txXfrm>
        <a:off x="5499620" y="1161968"/>
        <a:ext cx="1709138" cy="810711"/>
      </dsp:txXfrm>
    </dsp:sp>
    <dsp:sp modelId="{56ED6C9B-5B37-4D10-9F1B-55170E68ECEF}">
      <dsp:nvSpPr>
        <dsp:cNvPr id="0" name=""/>
        <dsp:cNvSpPr/>
      </dsp:nvSpPr>
      <dsp:spPr>
        <a:xfrm>
          <a:off x="4868493" y="2925539"/>
          <a:ext cx="1796854" cy="898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Livros </a:t>
          </a:r>
          <a:endParaRPr lang="pt-BR" sz="2000" kern="1200" dirty="0"/>
        </a:p>
      </dsp:txBody>
      <dsp:txXfrm>
        <a:off x="4912351" y="2969397"/>
        <a:ext cx="1709138" cy="810711"/>
      </dsp:txXfrm>
    </dsp:sp>
    <dsp:sp modelId="{41DC0156-384C-4B4C-B8AA-109EAA0C1865}">
      <dsp:nvSpPr>
        <dsp:cNvPr id="0" name=""/>
        <dsp:cNvSpPr/>
      </dsp:nvSpPr>
      <dsp:spPr>
        <a:xfrm>
          <a:off x="2968049" y="2925539"/>
          <a:ext cx="1796854" cy="898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Dissertações</a:t>
          </a:r>
          <a:endParaRPr lang="pt-BR" sz="2000" kern="1200" dirty="0"/>
        </a:p>
      </dsp:txBody>
      <dsp:txXfrm>
        <a:off x="3011907" y="2969397"/>
        <a:ext cx="1709138" cy="810711"/>
      </dsp:txXfrm>
    </dsp:sp>
    <dsp:sp modelId="{D3C426C6-04C6-4D17-BCE2-345A35467D06}">
      <dsp:nvSpPr>
        <dsp:cNvPr id="0" name=""/>
        <dsp:cNvSpPr/>
      </dsp:nvSpPr>
      <dsp:spPr>
        <a:xfrm>
          <a:off x="2380780" y="1118110"/>
          <a:ext cx="1796854" cy="898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Teses</a:t>
          </a:r>
          <a:endParaRPr lang="pt-BR" sz="2000" kern="1200" dirty="0"/>
        </a:p>
      </dsp:txBody>
      <dsp:txXfrm>
        <a:off x="2424638" y="1161968"/>
        <a:ext cx="1709138" cy="810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scielo.php?pid=S0104-530X2010000200015&amp;script=sci_abstract&amp;tlng=pt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b-GWBrZ0XA" TargetMode="External"/><Relationship Id="rId2" Type="http://schemas.openxmlformats.org/officeDocument/2006/relationships/hyperlink" Target="https://www.youtube.com/watch?v=q_XEIhpTCt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wQEiq7cebq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3142445"/>
            <a:ext cx="9070848" cy="1320675"/>
          </a:xfrm>
        </p:spPr>
        <p:txBody>
          <a:bodyPr/>
          <a:lstStyle/>
          <a:p>
            <a:r>
              <a:rPr lang="pt-BR" sz="4000" dirty="0" smtClean="0"/>
              <a:t>Elaboração de projeto para pesquisa em educação: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708" y="4463121"/>
            <a:ext cx="9070848" cy="791459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accent1"/>
                </a:solidFill>
              </a:rPr>
              <a:t>Antecedentes da pesquisa e a função norteadora da pesquisa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959" y="1526730"/>
            <a:ext cx="1777285" cy="12422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593" y="1249721"/>
            <a:ext cx="1457078" cy="909793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8" name="Picture 4" descr="Resultado de imagem para Universidad del Sol - UNADES - 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748" y="1550071"/>
            <a:ext cx="1560108" cy="121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1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88640" y="2125015"/>
            <a:ext cx="1041900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O Tema- Problema:</a:t>
            </a:r>
          </a:p>
          <a:p>
            <a:endParaRPr lang="pt-BR" sz="2400" dirty="0"/>
          </a:p>
          <a:p>
            <a:pPr algn="just"/>
            <a:r>
              <a:rPr lang="pt-BR" sz="2000" dirty="0" smtClean="0"/>
              <a:t>[...] Elaborar um tema é trabalhar o assunto no sentido de delimitá-lo e explicitar o seu objeto. Subentende-se o desenvolvimento de todo um processo de formulação de construção mental e de visualização operacional. Para isso, há a necessidade de que haja uma delimitação em termos temporais e de espaço, além da viabilização técnico-científica e de recursos para a realização da pesquisa. </a:t>
            </a:r>
          </a:p>
          <a:p>
            <a:pPr algn="just"/>
            <a:r>
              <a:rPr lang="pt-BR" sz="2000" dirty="0" smtClean="0"/>
              <a:t>Em cursos [...] de pós graduação stricto-sensu, o tema é decisão pessoal, em boa parte das vezes, combinado com as linhas de pesquisa definidas pelos referidos programas e com a própria carreira do pós-graduando. Barros ( 2007, p. 84).</a:t>
            </a:r>
            <a:endParaRPr lang="pt-BR" sz="2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5" y="838935"/>
            <a:ext cx="1262128" cy="97891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279" y="838935"/>
            <a:ext cx="1335108" cy="796682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9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0326" y="603957"/>
            <a:ext cx="4906851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Pesquisa Bibliográfica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5" y="838935"/>
            <a:ext cx="1262128" cy="97891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279" y="838935"/>
            <a:ext cx="1335108" cy="758045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71172448"/>
              </p:ext>
            </p:extLst>
          </p:nvPr>
        </p:nvGraphicFramePr>
        <p:xfrm>
          <a:off x="1236372" y="2434106"/>
          <a:ext cx="9633397" cy="382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884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965915"/>
            <a:ext cx="4754880" cy="66970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Como fazer?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3793" y="1854557"/>
            <a:ext cx="5512156" cy="446896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Para realizar uma </a:t>
            </a:r>
            <a:r>
              <a:rPr lang="pt-B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pesquisa bibliográfica</a:t>
            </a:r>
            <a:r>
              <a:rPr lang="pt-BR" sz="2000" dirty="0" smtClean="0"/>
              <a:t>, é fundamental  que o pesquisador faça um levantamento dos </a:t>
            </a:r>
            <a:r>
              <a:rPr lang="pt-B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temas</a:t>
            </a:r>
            <a:r>
              <a:rPr lang="pt-BR" sz="2000" dirty="0" smtClean="0"/>
              <a:t> e tipos de </a:t>
            </a:r>
            <a:r>
              <a:rPr lang="pt-B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abordagem</a:t>
            </a:r>
            <a:r>
              <a:rPr lang="pt-BR" sz="2000" dirty="0" smtClean="0"/>
              <a:t> já </a:t>
            </a:r>
            <a:r>
              <a:rPr lang="pt-B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trabalhados por outros estudiosos</a:t>
            </a:r>
            <a:r>
              <a:rPr lang="pt-BR" sz="2000" dirty="0" smtClean="0"/>
              <a:t>, </a:t>
            </a:r>
            <a:r>
              <a:rPr lang="pt-BR" sz="2000" b="1" u="sng" dirty="0" smtClean="0">
                <a:solidFill>
                  <a:srgbClr val="FFC000"/>
                </a:solidFill>
              </a:rPr>
              <a:t>assimilando os conceitos </a:t>
            </a:r>
            <a:r>
              <a:rPr lang="pt-BR" sz="2000" dirty="0" smtClean="0"/>
              <a:t>e explorando os aspectos já publicados. </a:t>
            </a:r>
          </a:p>
          <a:p>
            <a:pPr algn="just"/>
            <a:r>
              <a:rPr lang="pt-BR" sz="2000" dirty="0" smtClean="0"/>
              <a:t>Nesse sentido, é relevante levantar e selecionar conhecimentos já catalogados em bibliotecas, editoras, Internet[...];  “ e outras fontes” </a:t>
            </a:r>
            <a:r>
              <a:rPr lang="pt-BR" sz="2000" dirty="0"/>
              <a:t>Barros (2007,p.85)</a:t>
            </a:r>
          </a:p>
          <a:p>
            <a:pPr algn="just"/>
            <a:endParaRPr lang="pt-BR" sz="200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7769" y="1635617"/>
            <a:ext cx="5293217" cy="435305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[...] Pode gerar trabalhos inéditos daqueles que pretendem </a:t>
            </a:r>
            <a:r>
              <a:rPr lang="pt-BR" b="1" dirty="0">
                <a:solidFill>
                  <a:srgbClr val="FFFF00"/>
                </a:solidFill>
              </a:rPr>
              <a:t>rever</a:t>
            </a:r>
            <a:r>
              <a:rPr lang="pt-BR" dirty="0"/>
              <a:t>, </a:t>
            </a:r>
            <a:r>
              <a:rPr lang="pt-BR" b="1" dirty="0">
                <a:solidFill>
                  <a:srgbClr val="FFFF00"/>
                </a:solidFill>
              </a:rPr>
              <a:t>reanalisar,</a:t>
            </a:r>
            <a:r>
              <a:rPr lang="pt-BR" dirty="0"/>
              <a:t> </a:t>
            </a:r>
            <a:r>
              <a:rPr lang="pt-BR" b="1" dirty="0">
                <a:solidFill>
                  <a:srgbClr val="FFFF00"/>
                </a:solidFill>
              </a:rPr>
              <a:t>interpretar</a:t>
            </a:r>
            <a:r>
              <a:rPr lang="pt-BR" dirty="0"/>
              <a:t> e </a:t>
            </a:r>
            <a:r>
              <a:rPr lang="pt-BR" b="1" dirty="0">
                <a:solidFill>
                  <a:srgbClr val="FFFF00"/>
                </a:solidFill>
              </a:rPr>
              <a:t>criticar</a:t>
            </a:r>
            <a:r>
              <a:rPr lang="pt-BR" dirty="0"/>
              <a:t> considerações </a:t>
            </a:r>
            <a:r>
              <a:rPr lang="pt-BR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teóricas, paradigmas </a:t>
            </a:r>
            <a:r>
              <a:rPr lang="pt-BR" dirty="0"/>
              <a:t>e mesmo criar novas proposições de explicação de compreensão dos fenômenos das mais diferentes áreas do conhecimento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 aprendizagem dentro da universidade se dá, principalmente, por meio do fazer, ou melhor, encaminhando-se o aluno a um processo que estimula o </a:t>
            </a:r>
            <a:r>
              <a:rPr lang="pt-BR" b="1" dirty="0" smtClean="0">
                <a:solidFill>
                  <a:srgbClr val="FFFF00"/>
                </a:solidFill>
              </a:rPr>
              <a:t>autodidatismo</a:t>
            </a:r>
            <a:r>
              <a:rPr lang="pt-BR" dirty="0" smtClean="0"/>
              <a:t> acompanhado pela </a:t>
            </a:r>
            <a:r>
              <a:rPr lang="pt-BR" b="1" dirty="0" smtClean="0">
                <a:solidFill>
                  <a:srgbClr val="FFFF00"/>
                </a:solidFill>
              </a:rPr>
              <a:t>orientação segura do docente</a:t>
            </a:r>
            <a:r>
              <a:rPr lang="pt-BR" dirty="0" smtClean="0"/>
              <a:t>.  Barros (2007,p.85)</a:t>
            </a:r>
            <a:endParaRPr lang="pt-BR" dirty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078" y="5190062"/>
            <a:ext cx="1159098" cy="97891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22" y="684389"/>
            <a:ext cx="1335108" cy="758045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90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2580" y="618186"/>
            <a:ext cx="340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Referências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6822" y="1079851"/>
            <a:ext cx="107924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BARROS, </a:t>
            </a:r>
            <a:r>
              <a:rPr lang="pt-BR" dirty="0" err="1" smtClean="0"/>
              <a:t>Aidil</a:t>
            </a:r>
            <a:r>
              <a:rPr lang="pt-BR" dirty="0" smtClean="0"/>
              <a:t> Jesus da Silveira. </a:t>
            </a:r>
            <a:r>
              <a:rPr lang="pt-BR" b="1" dirty="0" smtClean="0"/>
              <a:t>Fundamentos de Metodologia Científica</a:t>
            </a:r>
            <a:r>
              <a:rPr lang="pt-BR" dirty="0" smtClean="0"/>
              <a:t> /  </a:t>
            </a:r>
            <a:r>
              <a:rPr lang="pt-BR" dirty="0" err="1" smtClean="0"/>
              <a:t>Aidil</a:t>
            </a:r>
            <a:r>
              <a:rPr lang="pt-BR" dirty="0" smtClean="0"/>
              <a:t> Jesus da Silveira Barros, Neide Aparecida de Souza </a:t>
            </a:r>
            <a:r>
              <a:rPr lang="pt-BR" dirty="0" err="1" smtClean="0"/>
              <a:t>Lehfeld</a:t>
            </a:r>
            <a:r>
              <a:rPr lang="pt-BR" dirty="0" smtClean="0"/>
              <a:t>. – 3. ed. – São Paulo: Pearson Prentice Hall, 2007. ( p.65-104);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BARROS, Irany Gomes, 1957. ABNT – Manual exemplificação para normalização de trabalhos acadêmicos: confira passo a passo a formatação de monografias, dissertações e teses / Irany Gomes Barros; </a:t>
            </a:r>
            <a:r>
              <a:rPr lang="pt-BR" dirty="0" err="1" smtClean="0"/>
              <a:t>Jansen</a:t>
            </a:r>
            <a:r>
              <a:rPr lang="pt-BR" dirty="0" smtClean="0"/>
              <a:t> Maxwell de Freitas Santana. Rio de Janeiro: Oficina de Livros, 2015. </a:t>
            </a:r>
          </a:p>
          <a:p>
            <a:pPr algn="just"/>
            <a:endParaRPr lang="pt-BR" dirty="0"/>
          </a:p>
          <a:p>
            <a:pPr algn="just"/>
            <a:r>
              <a:rPr lang="pt-BR" sz="2000" dirty="0" smtClean="0"/>
              <a:t>DURKHEIM</a:t>
            </a:r>
            <a:r>
              <a:rPr lang="pt-BR" dirty="0" smtClean="0"/>
              <a:t>, </a:t>
            </a:r>
            <a:r>
              <a:rPr lang="pt-BR" dirty="0" err="1" smtClean="0"/>
              <a:t>Émile</a:t>
            </a:r>
            <a:r>
              <a:rPr lang="pt-BR" dirty="0" smtClean="0"/>
              <a:t>. 1858 -1917. As Regras do método sociológico / </a:t>
            </a:r>
            <a:r>
              <a:rPr lang="pt-BR" dirty="0" err="1" smtClean="0"/>
              <a:t>Émile</a:t>
            </a:r>
            <a:r>
              <a:rPr lang="pt-BR" dirty="0" smtClean="0"/>
              <a:t> </a:t>
            </a:r>
            <a:r>
              <a:rPr lang="pt-BR" dirty="0" err="1" smtClean="0"/>
              <a:t>DURKheim</a:t>
            </a:r>
            <a:r>
              <a:rPr lang="pt-BR" dirty="0" smtClean="0"/>
              <a:t>; tradução de Maria Isaura Ferreira de Queiroz. - - 16. ed. - - São Paulo: Companhia Editora Nacional, 2001. - - Biblioteca universitária. Série 2. Ciências Sociais: v. 44. (p. 01 -11; 12-40);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FERRAZ, Ana Paula do Carmo </a:t>
            </a:r>
            <a:r>
              <a:rPr lang="pt-BR" dirty="0" err="1"/>
              <a:t>Marcheti</a:t>
            </a:r>
            <a:r>
              <a:rPr lang="pt-BR" dirty="0"/>
              <a:t>; BELHOT,  Renato </a:t>
            </a:r>
            <a:r>
              <a:rPr lang="pt-BR" dirty="0" err="1"/>
              <a:t>Vairo</a:t>
            </a:r>
            <a:r>
              <a:rPr lang="pt-BR" dirty="0"/>
              <a:t>; </a:t>
            </a:r>
            <a:r>
              <a:rPr lang="pt-BR" b="1" dirty="0"/>
              <a:t>Taxonomia de Bloom: revisão teórica e  apresentação das adequações do instrumento  para definição de objetivos instrucionais. Disponível em: </a:t>
            </a:r>
            <a:r>
              <a:rPr lang="pt-BR" b="1" dirty="0">
                <a:hlinkClick r:id="rId2"/>
              </a:rPr>
              <a:t>http://</a:t>
            </a:r>
            <a:r>
              <a:rPr lang="pt-BR" b="1" dirty="0" smtClean="0">
                <a:hlinkClick r:id="rId2"/>
              </a:rPr>
              <a:t>www.scielo.br/scielo.php?pid=S0104-530X2010000200015&amp;script=sci_abstract&amp;tlng=pt</a:t>
            </a:r>
            <a:r>
              <a:rPr lang="pt-BR" b="1" dirty="0" smtClean="0"/>
              <a:t>, acesso em: 14/03/2015; 19/11/2018.</a:t>
            </a:r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1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0006" y="978794"/>
            <a:ext cx="106250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Vídeos Sugeridos:</a:t>
            </a:r>
          </a:p>
          <a:p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ENSINO</a:t>
            </a:r>
            <a:r>
              <a:rPr lang="pt-BR" b="1" dirty="0"/>
              <a:t>: Metodologia Científica: Etapas da Metodologia </a:t>
            </a:r>
            <a:r>
              <a:rPr lang="pt-BR" b="1" dirty="0" smtClean="0"/>
              <a:t>Científica. CARIDÁ, Vinicius F. Disponível 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www.youtube.com/watch?v=q_XEIhpTCt8</a:t>
            </a:r>
            <a:r>
              <a:rPr lang="pt-BR" b="1" dirty="0" smtClean="0"/>
              <a:t>, acesso em 19/11/2018.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Metodologia Científica - Aula 3 - Definindo o Problema de Pesquisa e o Planejamento do </a:t>
            </a:r>
            <a:r>
              <a:rPr lang="pt-BR" dirty="0" smtClean="0"/>
              <a:t>Projeto. </a:t>
            </a:r>
            <a:r>
              <a:rPr lang="pt-BR" dirty="0"/>
              <a:t>Disponível em: </a:t>
            </a:r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www.youtube.com/watch?v=qb-GWBrZ0XA</a:t>
            </a:r>
            <a:r>
              <a:rPr lang="pt-BR" dirty="0" smtClean="0"/>
              <a:t>, acesso em 19/11/2018. (19:32 minutos);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COMO ESCOLHER O TEMA DO SEU PROJETO DE PESQUISA DE MESTRADO OU DOUTORADO, disponível em: </a:t>
            </a:r>
            <a:r>
              <a:rPr lang="pt-BR" dirty="0">
                <a:hlinkClick r:id="rId4"/>
              </a:rPr>
              <a:t>https://www.youtube.com/watch?v=wQEiq7cebqI</a:t>
            </a:r>
            <a:r>
              <a:rPr lang="pt-BR" dirty="0"/>
              <a:t>, acesso em, 20/11/2018. (Vídeo - 8:42 minutos);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b="1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06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45" y="4849480"/>
            <a:ext cx="1777285" cy="133238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546242" y="2228045"/>
            <a:ext cx="482957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Mediação:</a:t>
            </a:r>
          </a:p>
          <a:p>
            <a:pPr algn="ctr"/>
            <a:r>
              <a:rPr lang="pt-B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Prof. Dr. Dayvison Bandeira de Moura</a:t>
            </a:r>
          </a:p>
          <a:p>
            <a:pPr algn="ctr"/>
            <a:r>
              <a:rPr lang="pt-BR" sz="1600" dirty="0" smtClean="0"/>
              <a:t>Doutor em Ciências da Educação</a:t>
            </a:r>
          </a:p>
          <a:p>
            <a:pPr algn="ctr"/>
            <a:r>
              <a:rPr lang="pt-BR" sz="1600" dirty="0" smtClean="0"/>
              <a:t>Presidente do Centro de Inteligência Aplicada à Educação LTDA – CIA - Diretor Acadêmico do CIA </a:t>
            </a:r>
            <a:r>
              <a:rPr lang="pt-B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Programa Brasil </a:t>
            </a:r>
            <a:r>
              <a:rPr lang="pt-BR" sz="1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Universidad</a:t>
            </a:r>
            <a:r>
              <a:rPr lang="pt-B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Del Sol </a:t>
            </a:r>
            <a:r>
              <a:rPr lang="pt-B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UNADES</a:t>
            </a:r>
          </a:p>
          <a:p>
            <a:pPr algn="ctr"/>
            <a:r>
              <a:rPr lang="pt-BR" dirty="0" smtClean="0"/>
              <a:t>Currículo Lattes: http://lates.cnpq.br/0662218330901650   </a:t>
            </a:r>
          </a:p>
          <a:p>
            <a:pPr algn="ctr"/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59" y="832766"/>
            <a:ext cx="3603537" cy="211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9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8349" y="642594"/>
            <a:ext cx="7585657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Objetivo Geral e Específico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87" y="2103120"/>
            <a:ext cx="10805374" cy="39319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/>
              <a:t>Objetivo Geral: </a:t>
            </a:r>
            <a:r>
              <a:rPr lang="pt-BR" sz="2400" b="1" i="1" dirty="0"/>
              <a:t>Identificar</a:t>
            </a:r>
            <a:r>
              <a:rPr lang="pt-BR" sz="2400" dirty="0"/>
              <a:t> procedimentos essenciais ao estudo e à elaboração dos antecedentes da pesquisa e relações à formulação das questões investigativas e os objetivos específicos</a:t>
            </a:r>
            <a:r>
              <a:rPr lang="pt-BR" sz="2400" dirty="0" smtClean="0"/>
              <a:t>. Bloom (1956, in: </a:t>
            </a:r>
            <a:r>
              <a:rPr lang="pt-BR" sz="2400" i="1" dirty="0"/>
              <a:t>Ferraz</a:t>
            </a:r>
            <a:r>
              <a:rPr lang="pt-BR" sz="2400" dirty="0"/>
              <a:t> e </a:t>
            </a:r>
            <a:r>
              <a:rPr lang="pt-BR" sz="2400" i="1" dirty="0" err="1"/>
              <a:t>Belhot</a:t>
            </a:r>
            <a:r>
              <a:rPr lang="pt-BR" sz="2400" dirty="0"/>
              <a:t> (2010). </a:t>
            </a:r>
            <a:endParaRPr lang="pt-BR" sz="2400" dirty="0" smtClean="0"/>
          </a:p>
          <a:p>
            <a:pPr algn="just"/>
            <a:r>
              <a:rPr lang="pt-BR" sz="2400" b="1" i="1" dirty="0" smtClean="0"/>
              <a:t>Definir</a:t>
            </a:r>
            <a:r>
              <a:rPr lang="pt-BR" sz="2400" dirty="0" smtClean="0"/>
              <a:t> o </a:t>
            </a:r>
            <a:r>
              <a:rPr lang="pt-BR" sz="2400" dirty="0"/>
              <a:t>“</a:t>
            </a:r>
            <a:r>
              <a:rPr lang="pt-BR" sz="2400" i="1" dirty="0"/>
              <a:t>Tema”</a:t>
            </a:r>
            <a:r>
              <a:rPr lang="pt-BR" sz="2400" dirty="0"/>
              <a:t> atrelado a um “</a:t>
            </a:r>
            <a:r>
              <a:rPr lang="pt-BR" sz="2400" i="1" dirty="0"/>
              <a:t>Problema</a:t>
            </a:r>
            <a:r>
              <a:rPr lang="pt-BR" sz="2400" dirty="0"/>
              <a:t>” subjacente ao mesmo, levando em consideração a legitimidade no âmbito científico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b="1" i="1" dirty="0" smtClean="0"/>
              <a:t>Explicar</a:t>
            </a:r>
            <a:r>
              <a:rPr lang="pt-BR" sz="2400" dirty="0" smtClean="0"/>
              <a:t> a </a:t>
            </a:r>
            <a:r>
              <a:rPr lang="pt-BR" sz="2400" dirty="0"/>
              <a:t>importância ou a relevância do tema e/ou do problema ligado ao mesmo, em consonância com estudos, pesquisas correlacionando a teorias e sua relação com o paradigma epistemológico, cujo existência está embasada em princípios, relativos a conceitos de verdade legítimos à ciência.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8" y="553668"/>
            <a:ext cx="1262128" cy="97891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704" y="553669"/>
            <a:ext cx="1335108" cy="747097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79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0631" y="642594"/>
            <a:ext cx="5318976" cy="137160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Etapas da Pesquisa Científica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5" y="838935"/>
            <a:ext cx="1262128" cy="97891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279" y="838935"/>
            <a:ext cx="1335108" cy="796682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5429443"/>
              </p:ext>
            </p:extLst>
          </p:nvPr>
        </p:nvGraphicFramePr>
        <p:xfrm>
          <a:off x="1339403" y="2014195"/>
          <a:ext cx="9375820" cy="3678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583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24270" y="642594"/>
            <a:ext cx="4958367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é o tema?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 smtClean="0"/>
              <a:t>Para tanto, reflita-se:</a:t>
            </a:r>
          </a:p>
          <a:p>
            <a:pPr algn="just"/>
            <a:r>
              <a:rPr lang="pt-BR" sz="2400" dirty="0" smtClean="0"/>
              <a:t>“ A pesquisa é </a:t>
            </a:r>
            <a:r>
              <a:rPr lang="pt-BR" sz="2400" b="1" dirty="0" smtClean="0"/>
              <a:t>uma indagação minuciosa </a:t>
            </a:r>
            <a:r>
              <a:rPr lang="pt-BR" sz="2400" dirty="0" smtClean="0"/>
              <a:t>ou </a:t>
            </a:r>
            <a:r>
              <a:rPr lang="pt-BR" sz="2400" b="1" dirty="0" smtClean="0"/>
              <a:t>exame crítico </a:t>
            </a:r>
            <a:r>
              <a:rPr lang="pt-BR" sz="2400" dirty="0" smtClean="0"/>
              <a:t>e </a:t>
            </a:r>
            <a:r>
              <a:rPr lang="pt-BR" sz="2400" b="1" dirty="0" smtClean="0"/>
              <a:t>exaustivo</a:t>
            </a:r>
            <a:r>
              <a:rPr lang="pt-BR" sz="2400" dirty="0" smtClean="0"/>
              <a:t> na procura de </a:t>
            </a:r>
            <a:r>
              <a:rPr lang="pt-BR" sz="2400" b="1" dirty="0" smtClean="0"/>
              <a:t>fatos</a:t>
            </a:r>
            <a:r>
              <a:rPr lang="pt-BR" sz="2400" dirty="0" smtClean="0"/>
              <a:t> e </a:t>
            </a:r>
            <a:r>
              <a:rPr lang="pt-BR" sz="2400" b="1" dirty="0" smtClean="0"/>
              <a:t>princípios</a:t>
            </a:r>
            <a:r>
              <a:rPr lang="pt-BR" sz="2400" dirty="0" smtClean="0"/>
              <a:t>. Pesquisa não é apenas procurar a </a:t>
            </a:r>
            <a:r>
              <a:rPr lang="pt-BR" sz="2400" b="1" dirty="0" smtClean="0"/>
              <a:t>verdade</a:t>
            </a:r>
            <a:r>
              <a:rPr lang="pt-BR" sz="2400" dirty="0" smtClean="0"/>
              <a:t>, mas encontrar </a:t>
            </a:r>
            <a:r>
              <a:rPr lang="pt-BR" sz="2400" b="1" dirty="0" smtClean="0"/>
              <a:t>respostas para as questões propostas</a:t>
            </a:r>
            <a:r>
              <a:rPr lang="pt-BR" sz="2400" dirty="0" smtClean="0"/>
              <a:t>, utilizando </a:t>
            </a:r>
            <a:r>
              <a:rPr lang="pt-BR" sz="2400" b="1" dirty="0" smtClean="0"/>
              <a:t>métodos científicos</a:t>
            </a:r>
            <a:r>
              <a:rPr lang="pt-BR" sz="2400" dirty="0" smtClean="0"/>
              <a:t>. Por fim, pesquisa é </a:t>
            </a:r>
            <a:r>
              <a:rPr lang="pt-BR" sz="2400" b="1" dirty="0" smtClean="0">
                <a:solidFill>
                  <a:schemeClr val="accent2"/>
                </a:solidFill>
              </a:rPr>
              <a:t>construção de conhecimento original </a:t>
            </a:r>
            <a:r>
              <a:rPr lang="pt-BR" sz="2400" dirty="0" smtClean="0"/>
              <a:t>de acordo com </a:t>
            </a:r>
            <a:r>
              <a:rPr lang="pt-BR" sz="2400" b="1" dirty="0" smtClean="0">
                <a:solidFill>
                  <a:schemeClr val="accent2"/>
                </a:solidFill>
              </a:rPr>
              <a:t>certas exigências científicas</a:t>
            </a:r>
            <a:r>
              <a:rPr lang="pt-BR" sz="2400" dirty="0" smtClean="0"/>
              <a:t>. Para que o estudo seja considerado científico, é de fundamental importância obedecer aos critérios </a:t>
            </a:r>
            <a:r>
              <a:rPr lang="pt-BR" sz="2400" b="1" dirty="0" smtClean="0">
                <a:solidFill>
                  <a:schemeClr val="accent2"/>
                </a:solidFill>
              </a:rPr>
              <a:t>de coerência</a:t>
            </a:r>
            <a:r>
              <a:rPr lang="pt-BR" sz="2400" dirty="0" smtClean="0"/>
              <a:t>, </a:t>
            </a:r>
            <a:r>
              <a:rPr lang="pt-BR" sz="2400" b="1" dirty="0" smtClean="0">
                <a:solidFill>
                  <a:schemeClr val="accent2"/>
                </a:solidFill>
              </a:rPr>
              <a:t>consistência</a:t>
            </a:r>
            <a:r>
              <a:rPr lang="pt-BR" sz="2400" dirty="0" smtClean="0"/>
              <a:t>, </a:t>
            </a:r>
            <a:r>
              <a:rPr lang="pt-BR" sz="2400" b="1" dirty="0" smtClean="0">
                <a:solidFill>
                  <a:schemeClr val="accent2"/>
                </a:solidFill>
              </a:rPr>
              <a:t>originalidade</a:t>
            </a:r>
            <a:r>
              <a:rPr lang="pt-BR" sz="2400" dirty="0" smtClean="0"/>
              <a:t> e </a:t>
            </a:r>
            <a:r>
              <a:rPr lang="pt-BR" sz="2400" b="1" dirty="0" smtClean="0">
                <a:solidFill>
                  <a:schemeClr val="accent2"/>
                </a:solidFill>
              </a:rPr>
              <a:t>objetivação</a:t>
            </a:r>
            <a:r>
              <a:rPr lang="pt-BR" sz="2400" dirty="0" smtClean="0"/>
              <a:t>.” </a:t>
            </a:r>
          </a:p>
          <a:p>
            <a:pPr algn="r"/>
            <a:r>
              <a:rPr lang="pt-BR" sz="2000" i="1" dirty="0" err="1" smtClean="0"/>
              <a:t>Webster’s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International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Dictionary</a:t>
            </a:r>
            <a:r>
              <a:rPr lang="pt-BR" sz="2000" i="1" dirty="0" smtClean="0"/>
              <a:t>  </a:t>
            </a:r>
            <a:r>
              <a:rPr lang="pt-BR" sz="2000" dirty="0" smtClean="0"/>
              <a:t>(1978). 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5" y="838935"/>
            <a:ext cx="1262128" cy="97891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279" y="838935"/>
            <a:ext cx="1335108" cy="796682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3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00766" y="1687132"/>
            <a:ext cx="9736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O Projeto de Pesquisa compreende um planejamento inicial quanto àquilo que se deseja estudar, limitando o tema expressado em seus objetivos, devendo expressar conhecimento fundamentado acerca do assunto/ problema formulado. E dever revelar os detalhes do planejamento da pesquisa a ser feita. </a:t>
            </a:r>
            <a:r>
              <a:rPr lang="pt-BR" sz="2400" dirty="0"/>
              <a:t>In: (DE BONIS; ESTEPHANIO, 2014). </a:t>
            </a:r>
          </a:p>
          <a:p>
            <a:pPr algn="just"/>
            <a:endParaRPr lang="pt-BR" sz="24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9" y="4998812"/>
            <a:ext cx="1262128" cy="97891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086" y="5181048"/>
            <a:ext cx="1335108" cy="796682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5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9724" y="642594"/>
            <a:ext cx="4919730" cy="13716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Qual é a finalidade de uma pesquisa?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pesquisa tem por finalidade descobrir </a:t>
            </a:r>
            <a:r>
              <a:rPr lang="pt-BR" b="1" dirty="0" smtClean="0">
                <a:solidFill>
                  <a:schemeClr val="accent2"/>
                </a:solidFill>
              </a:rPr>
              <a:t>respostas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smtClean="0"/>
              <a:t>para </a:t>
            </a:r>
            <a:r>
              <a:rPr lang="pt-BR" b="1" dirty="0" smtClean="0">
                <a:solidFill>
                  <a:schemeClr val="accent2"/>
                </a:solidFill>
              </a:rPr>
              <a:t>questões</a:t>
            </a:r>
            <a:r>
              <a:rPr lang="pt-BR" dirty="0" smtClean="0"/>
              <a:t>, mediante aplicação de métodos científicos.  </a:t>
            </a:r>
            <a:r>
              <a:rPr lang="pt-BR" i="1" dirty="0" err="1" smtClean="0"/>
              <a:t>Lakatos</a:t>
            </a:r>
            <a:r>
              <a:rPr lang="pt-BR" i="1" dirty="0" smtClean="0"/>
              <a:t> </a:t>
            </a:r>
            <a:r>
              <a:rPr lang="pt-BR" dirty="0" smtClean="0"/>
              <a:t>(2002).  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Principais requisitos para a pesquisa científica?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A) A existência de uma pergunta que se deseja responder</a:t>
            </a:r>
          </a:p>
          <a:p>
            <a:pPr algn="just"/>
            <a:r>
              <a:rPr lang="pt-BR" dirty="0" smtClean="0"/>
              <a:t>B) A elaboração de um conjunto de passos (métodos) que permitam chegar  à resposta.</a:t>
            </a:r>
          </a:p>
          <a:p>
            <a:pPr marL="0" indent="0" algn="just">
              <a:buNone/>
            </a:pPr>
            <a:r>
              <a:rPr lang="pt-BR" dirty="0" smtClean="0"/>
              <a:t>* C) A indicação de grau de confiabilidade na resposta obtida.  In: (DE BONIS; ESTEPHANIO, 2014).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5" y="838935"/>
            <a:ext cx="1262128" cy="97891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279" y="838935"/>
            <a:ext cx="1335108" cy="796682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0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382886435"/>
              </p:ext>
            </p:extLst>
          </p:nvPr>
        </p:nvGraphicFramePr>
        <p:xfrm>
          <a:off x="2032000" y="1004552"/>
          <a:ext cx="8026400" cy="4288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585656" y="1635617"/>
            <a:ext cx="1700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Definição do Tema e Problema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665927" y="2150772"/>
            <a:ext cx="2009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Justificativa da Escolha do Problema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585656" y="4005330"/>
            <a:ext cx="221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Propósito do estudo: objetivos.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06840" y="5559725"/>
            <a:ext cx="6078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(BARROS, 2007, p. 94) – In: Fundamentos de Metodologia Científica. 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5" y="838935"/>
            <a:ext cx="1262128" cy="97891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279" y="838935"/>
            <a:ext cx="1335108" cy="796682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3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39403" y="1803042"/>
            <a:ext cx="95046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Ao enunciar essas indagações , estamos relacionando os pontos fundamentais para a elaboração de um projeto de pesquisa. Como por exemplo de estruturação de um projeto, temos o seguinte roteiro: 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>
                <a:solidFill>
                  <a:srgbClr val="FFFF00"/>
                </a:solidFill>
              </a:rPr>
              <a:t>I – Justificativa da escolha do tema;</a:t>
            </a:r>
          </a:p>
          <a:p>
            <a:pPr algn="just"/>
            <a:r>
              <a:rPr lang="pt-BR" b="1" dirty="0" smtClean="0">
                <a:solidFill>
                  <a:srgbClr val="FFFF00"/>
                </a:solidFill>
              </a:rPr>
              <a:t>II – Formulação do Problema;</a:t>
            </a:r>
          </a:p>
          <a:p>
            <a:pPr algn="just"/>
            <a:r>
              <a:rPr lang="pt-BR" b="1" dirty="0" smtClean="0">
                <a:solidFill>
                  <a:srgbClr val="FFFF00"/>
                </a:solidFill>
              </a:rPr>
              <a:t>III – Marco Teórico ( ou elementos teóricos);</a:t>
            </a:r>
          </a:p>
          <a:p>
            <a:pPr algn="just"/>
            <a:r>
              <a:rPr lang="pt-BR" b="1" dirty="0" smtClean="0">
                <a:solidFill>
                  <a:srgbClr val="FFFF00"/>
                </a:solidFill>
              </a:rPr>
              <a:t>IV – Objetivos da pesquisa:</a:t>
            </a:r>
          </a:p>
          <a:p>
            <a:pPr algn="just"/>
            <a:r>
              <a:rPr lang="pt-BR" b="1" dirty="0" smtClean="0">
                <a:solidFill>
                  <a:srgbClr val="FFFF00"/>
                </a:solidFill>
              </a:rPr>
              <a:t>1 – Objetivos Gerais;</a:t>
            </a:r>
          </a:p>
          <a:p>
            <a:pPr algn="just"/>
            <a:r>
              <a:rPr lang="pt-BR" b="1" dirty="0" smtClean="0">
                <a:solidFill>
                  <a:srgbClr val="FFFF00"/>
                </a:solidFill>
              </a:rPr>
              <a:t>2 – Objetivos Específicos. </a:t>
            </a:r>
            <a:r>
              <a:rPr lang="pt-BR" dirty="0"/>
              <a:t>(BARROS, 2007, p. 94)</a:t>
            </a:r>
            <a:r>
              <a:rPr lang="pt-BR" dirty="0" smtClean="0"/>
              <a:t>   </a:t>
            </a:r>
          </a:p>
          <a:p>
            <a:r>
              <a:rPr lang="pt-BR" dirty="0" smtClean="0"/>
              <a:t>[...] 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50" y="684389"/>
            <a:ext cx="1262128" cy="97891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279" y="838935"/>
            <a:ext cx="1335108" cy="796682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0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ão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13645</TotalTime>
  <Words>1122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Sabão</vt:lpstr>
      <vt:lpstr>Elaboração de projeto para pesquisa em educação:</vt:lpstr>
      <vt:lpstr>Apresentação do PowerPoint</vt:lpstr>
      <vt:lpstr>Objetivo Geral e Específico</vt:lpstr>
      <vt:lpstr>Etapas da Pesquisa Científica</vt:lpstr>
      <vt:lpstr>O que é o tema?</vt:lpstr>
      <vt:lpstr>Apresentação do PowerPoint</vt:lpstr>
      <vt:lpstr>Qual é a finalidade de uma pesquisa?</vt:lpstr>
      <vt:lpstr>Apresentação do PowerPoint</vt:lpstr>
      <vt:lpstr>Apresentação do PowerPoint</vt:lpstr>
      <vt:lpstr>Apresentação do PowerPoint</vt:lpstr>
      <vt:lpstr>Pesquisa Bibliográfica</vt:lpstr>
      <vt:lpstr>Como fazer?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Elaboração de projeto para pesquisa em educação:</dc:title>
  <dc:creator>renato</dc:creator>
  <cp:lastModifiedBy>renato</cp:lastModifiedBy>
  <cp:revision>77</cp:revision>
  <dcterms:created xsi:type="dcterms:W3CDTF">2018-11-22T23:04:44Z</dcterms:created>
  <dcterms:modified xsi:type="dcterms:W3CDTF">2018-12-02T19:41:06Z</dcterms:modified>
</cp:coreProperties>
</file>